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xlsx" ContentType="application/vnd.openxmlformats-officedocument.spreadsheetml.sheet"/>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3.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4.xml" ContentType="application/vnd.openxmlformats-officedocument.theme+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5.xml" ContentType="application/vnd.openxmlformats-officedocument.theme+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theme/theme6.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theme/theme7.xml" ContentType="application/vnd.openxmlformats-officedocument.theme+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theme/theme8.xml" ContentType="application/vnd.openxmlformats-officedocument.theme+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theme/theme9.xml" ContentType="application/vnd.openxmlformats-officedocument.theme+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theme/theme10.xml" ContentType="application/vnd.openxmlformats-officedocument.theme+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theme/theme11.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4"/>
    <p:sldMasterId id="2147483883" r:id="rId5"/>
    <p:sldMasterId id="2147483670" r:id="rId6"/>
    <p:sldMasterId id="2147483680" r:id="rId7"/>
    <p:sldMasterId id="2147483701" r:id="rId8"/>
    <p:sldMasterId id="2147483773" r:id="rId9"/>
    <p:sldMasterId id="2147483806" r:id="rId10"/>
    <p:sldMasterId id="2147483825" r:id="rId11"/>
    <p:sldMasterId id="2147483837" r:id="rId12"/>
    <p:sldMasterId id="2147483860" r:id="rId13"/>
    <p:sldMasterId id="2147483890" r:id="rId14"/>
  </p:sldMasterIdLst>
  <p:notesMasterIdLst>
    <p:notesMasterId r:id="rId57"/>
  </p:notesMasterIdLst>
  <p:handoutMasterIdLst>
    <p:handoutMasterId r:id="rId58"/>
  </p:handoutMasterIdLst>
  <p:sldIdLst>
    <p:sldId id="271" r:id="rId15"/>
    <p:sldId id="278" r:id="rId16"/>
    <p:sldId id="289" r:id="rId17"/>
    <p:sldId id="302" r:id="rId18"/>
    <p:sldId id="304" r:id="rId19"/>
    <p:sldId id="303" r:id="rId20"/>
    <p:sldId id="322" r:id="rId21"/>
    <p:sldId id="323" r:id="rId22"/>
    <p:sldId id="319" r:id="rId23"/>
    <p:sldId id="321" r:id="rId24"/>
    <p:sldId id="333" r:id="rId25"/>
    <p:sldId id="324" r:id="rId26"/>
    <p:sldId id="318" r:id="rId27"/>
    <p:sldId id="325" r:id="rId28"/>
    <p:sldId id="317" r:id="rId29"/>
    <p:sldId id="296" r:id="rId30"/>
    <p:sldId id="332" r:id="rId31"/>
    <p:sldId id="331" r:id="rId32"/>
    <p:sldId id="338" r:id="rId33"/>
    <p:sldId id="337" r:id="rId34"/>
    <p:sldId id="336" r:id="rId35"/>
    <p:sldId id="328" r:id="rId36"/>
    <p:sldId id="294" r:id="rId37"/>
    <p:sldId id="330" r:id="rId38"/>
    <p:sldId id="335" r:id="rId39"/>
    <p:sldId id="316" r:id="rId40"/>
    <p:sldId id="290" r:id="rId41"/>
    <p:sldId id="292" r:id="rId42"/>
    <p:sldId id="293" r:id="rId43"/>
    <p:sldId id="326" r:id="rId44"/>
    <p:sldId id="327" r:id="rId45"/>
    <p:sldId id="339" r:id="rId46"/>
    <p:sldId id="307" r:id="rId47"/>
    <p:sldId id="314" r:id="rId48"/>
    <p:sldId id="315" r:id="rId49"/>
    <p:sldId id="312" r:id="rId50"/>
    <p:sldId id="313" r:id="rId51"/>
    <p:sldId id="342" r:id="rId52"/>
    <p:sldId id="341" r:id="rId53"/>
    <p:sldId id="340" r:id="rId54"/>
    <p:sldId id="334" r:id="rId55"/>
    <p:sldId id="269" r:id="rId5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F497D"/>
    <a:srgbClr val="002050"/>
    <a:srgbClr val="007233"/>
    <a:srgbClr val="86C400"/>
    <a:srgbClr val="82BF36"/>
    <a:srgbClr val="7FBA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989" autoAdjust="0"/>
    <p:restoredTop sz="83653" autoAdjust="0"/>
  </p:normalViewPr>
  <p:slideViewPr>
    <p:cSldViewPr snapToGrid="0">
      <p:cViewPr varScale="1">
        <p:scale>
          <a:sx n="86" d="100"/>
          <a:sy n="86" d="100"/>
        </p:scale>
        <p:origin x="333" y="45"/>
      </p:cViewPr>
      <p:guideLst/>
    </p:cSldViewPr>
  </p:slideViewPr>
  <p:notesTextViewPr>
    <p:cViewPr>
      <p:scale>
        <a:sx n="1" d="1"/>
        <a:sy n="1" d="1"/>
      </p:scale>
      <p:origin x="0" y="0"/>
    </p:cViewPr>
  </p:notesTextViewPr>
  <p:notesViewPr>
    <p:cSldViewPr snapToGrid="0">
      <p:cViewPr varScale="1">
        <p:scale>
          <a:sx n="54" d="100"/>
          <a:sy n="54" d="100"/>
        </p:scale>
        <p:origin x="2796" y="4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 Target="slides/slide4.xml"/><Relationship Id="rId26" Type="http://schemas.openxmlformats.org/officeDocument/2006/relationships/slide" Target="slides/slide12.xml"/><Relationship Id="rId39" Type="http://schemas.openxmlformats.org/officeDocument/2006/relationships/slide" Target="slides/slide25.xml"/><Relationship Id="rId21" Type="http://schemas.openxmlformats.org/officeDocument/2006/relationships/slide" Target="slides/slide7.xml"/><Relationship Id="rId34" Type="http://schemas.openxmlformats.org/officeDocument/2006/relationships/slide" Target="slides/slide20.xml"/><Relationship Id="rId42" Type="http://schemas.openxmlformats.org/officeDocument/2006/relationships/slide" Target="slides/slide28.xml"/><Relationship Id="rId47" Type="http://schemas.openxmlformats.org/officeDocument/2006/relationships/slide" Target="slides/slide33.xml"/><Relationship Id="rId50" Type="http://schemas.openxmlformats.org/officeDocument/2006/relationships/slide" Target="slides/slide36.xml"/><Relationship Id="rId55" Type="http://schemas.openxmlformats.org/officeDocument/2006/relationships/slide" Target="slides/slide41.xml"/><Relationship Id="rId63" Type="http://schemas.microsoft.com/office/2015/10/relationships/revisionInfo" Target="revisionInfo.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2.xml"/><Relationship Id="rId20" Type="http://schemas.openxmlformats.org/officeDocument/2006/relationships/slide" Target="slides/slide6.xml"/><Relationship Id="rId29" Type="http://schemas.openxmlformats.org/officeDocument/2006/relationships/slide" Target="slides/slide15.xml"/><Relationship Id="rId41" Type="http://schemas.openxmlformats.org/officeDocument/2006/relationships/slide" Target="slides/slide27.xml"/><Relationship Id="rId54" Type="http://schemas.openxmlformats.org/officeDocument/2006/relationships/slide" Target="slides/slide40.xml"/><Relationship Id="rId62"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10.xml"/><Relationship Id="rId32" Type="http://schemas.openxmlformats.org/officeDocument/2006/relationships/slide" Target="slides/slide18.xml"/><Relationship Id="rId37" Type="http://schemas.openxmlformats.org/officeDocument/2006/relationships/slide" Target="slides/slide23.xml"/><Relationship Id="rId40" Type="http://schemas.openxmlformats.org/officeDocument/2006/relationships/slide" Target="slides/slide26.xml"/><Relationship Id="rId45" Type="http://schemas.openxmlformats.org/officeDocument/2006/relationships/slide" Target="slides/slide31.xml"/><Relationship Id="rId53" Type="http://schemas.openxmlformats.org/officeDocument/2006/relationships/slide" Target="slides/slide39.xml"/><Relationship Id="rId58" Type="http://schemas.openxmlformats.org/officeDocument/2006/relationships/handoutMaster" Target="handoutMasters/handoutMaster1.xml"/><Relationship Id="rId5" Type="http://schemas.openxmlformats.org/officeDocument/2006/relationships/slideMaster" Target="slideMasters/slideMaster2.xml"/><Relationship Id="rId15" Type="http://schemas.openxmlformats.org/officeDocument/2006/relationships/slide" Target="slides/slide1.xml"/><Relationship Id="rId23" Type="http://schemas.openxmlformats.org/officeDocument/2006/relationships/slide" Target="slides/slide9.xml"/><Relationship Id="rId28" Type="http://schemas.openxmlformats.org/officeDocument/2006/relationships/slide" Target="slides/slide14.xml"/><Relationship Id="rId36" Type="http://schemas.openxmlformats.org/officeDocument/2006/relationships/slide" Target="slides/slide22.xml"/><Relationship Id="rId49" Type="http://schemas.openxmlformats.org/officeDocument/2006/relationships/slide" Target="slides/slide35.xml"/><Relationship Id="rId57" Type="http://schemas.openxmlformats.org/officeDocument/2006/relationships/notesMaster" Target="notesMasters/notesMaster1.xml"/><Relationship Id="rId61" Type="http://schemas.openxmlformats.org/officeDocument/2006/relationships/theme" Target="theme/theme1.xml"/><Relationship Id="rId10" Type="http://schemas.openxmlformats.org/officeDocument/2006/relationships/slideMaster" Target="slideMasters/slideMaster7.xml"/><Relationship Id="rId19" Type="http://schemas.openxmlformats.org/officeDocument/2006/relationships/slide" Target="slides/slide5.xml"/><Relationship Id="rId31" Type="http://schemas.openxmlformats.org/officeDocument/2006/relationships/slide" Target="slides/slide17.xml"/><Relationship Id="rId44" Type="http://schemas.openxmlformats.org/officeDocument/2006/relationships/slide" Target="slides/slide30.xml"/><Relationship Id="rId52" Type="http://schemas.openxmlformats.org/officeDocument/2006/relationships/slide" Target="slides/slide38.xml"/><Relationship Id="rId60"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 Target="slides/slide8.xml"/><Relationship Id="rId27" Type="http://schemas.openxmlformats.org/officeDocument/2006/relationships/slide" Target="slides/slide13.xml"/><Relationship Id="rId30" Type="http://schemas.openxmlformats.org/officeDocument/2006/relationships/slide" Target="slides/slide16.xml"/><Relationship Id="rId35" Type="http://schemas.openxmlformats.org/officeDocument/2006/relationships/slide" Target="slides/slide21.xml"/><Relationship Id="rId43" Type="http://schemas.openxmlformats.org/officeDocument/2006/relationships/slide" Target="slides/slide29.xml"/><Relationship Id="rId48" Type="http://schemas.openxmlformats.org/officeDocument/2006/relationships/slide" Target="slides/slide34.xml"/><Relationship Id="rId56" Type="http://schemas.openxmlformats.org/officeDocument/2006/relationships/slide" Target="slides/slide42.xml"/><Relationship Id="rId8" Type="http://schemas.openxmlformats.org/officeDocument/2006/relationships/slideMaster" Target="slideMasters/slideMaster5.xml"/><Relationship Id="rId51" Type="http://schemas.openxmlformats.org/officeDocument/2006/relationships/slide" Target="slides/slide37.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 Target="slides/slide3.xml"/><Relationship Id="rId25" Type="http://schemas.openxmlformats.org/officeDocument/2006/relationships/slide" Target="slides/slide11.xml"/><Relationship Id="rId33" Type="http://schemas.openxmlformats.org/officeDocument/2006/relationships/slide" Target="slides/slide19.xml"/><Relationship Id="rId38" Type="http://schemas.openxmlformats.org/officeDocument/2006/relationships/slide" Target="slides/slide24.xml"/><Relationship Id="rId46" Type="http://schemas.openxmlformats.org/officeDocument/2006/relationships/slide" Target="slides/slide32.xml"/><Relationship Id="rId59"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spPr>
            <a:ln>
              <a:noFill/>
            </a:ln>
          </c:spPr>
          <c:dPt>
            <c:idx val="0"/>
            <c:bubble3D val="0"/>
            <c:spPr>
              <a:solidFill>
                <a:srgbClr val="00B0F0"/>
              </a:solidFill>
              <a:ln w="19050">
                <a:noFill/>
              </a:ln>
              <a:effectLst/>
            </c:spPr>
            <c:extLst>
              <c:ext xmlns:c16="http://schemas.microsoft.com/office/drawing/2014/chart" uri="{C3380CC4-5D6E-409C-BE32-E72D297353CC}">
                <c16:uniqueId val="{00000001-E2CA-479D-B550-79D1EC48F452}"/>
              </c:ext>
            </c:extLst>
          </c:dPt>
          <c:dPt>
            <c:idx val="1"/>
            <c:bubble3D val="0"/>
            <c:spPr>
              <a:noFill/>
              <a:ln w="19050">
                <a:noFill/>
              </a:ln>
              <a:effectLst/>
            </c:spPr>
            <c:extLst>
              <c:ext xmlns:c16="http://schemas.microsoft.com/office/drawing/2014/chart" uri="{C3380CC4-5D6E-409C-BE32-E72D297353CC}">
                <c16:uniqueId val="{00000003-E2CA-479D-B550-79D1EC48F452}"/>
              </c:ext>
            </c:extLst>
          </c:dPt>
          <c:dPt>
            <c:idx val="2"/>
            <c:bubble3D val="0"/>
            <c:spPr>
              <a:solidFill>
                <a:srgbClr val="00B0F0"/>
              </a:solidFill>
              <a:ln w="19050">
                <a:noFill/>
              </a:ln>
              <a:effectLst/>
            </c:spPr>
            <c:extLst>
              <c:ext xmlns:c16="http://schemas.microsoft.com/office/drawing/2014/chart" uri="{C3380CC4-5D6E-409C-BE32-E72D297353CC}">
                <c16:uniqueId val="{00000005-E2CA-479D-B550-79D1EC48F452}"/>
              </c:ext>
            </c:extLst>
          </c:dPt>
          <c:dPt>
            <c:idx val="3"/>
            <c:bubble3D val="0"/>
            <c:spPr>
              <a:noFill/>
              <a:ln w="19050">
                <a:noFill/>
              </a:ln>
              <a:effectLst/>
            </c:spPr>
            <c:extLst>
              <c:ext xmlns:c16="http://schemas.microsoft.com/office/drawing/2014/chart" uri="{C3380CC4-5D6E-409C-BE32-E72D297353CC}">
                <c16:uniqueId val="{00000007-E2CA-479D-B550-79D1EC48F452}"/>
              </c:ext>
            </c:extLst>
          </c:dPt>
          <c:dPt>
            <c:idx val="4"/>
            <c:bubble3D val="0"/>
            <c:spPr>
              <a:solidFill>
                <a:srgbClr val="00B0F0"/>
              </a:solidFill>
              <a:ln w="19050">
                <a:noFill/>
              </a:ln>
              <a:effectLst/>
            </c:spPr>
            <c:extLst>
              <c:ext xmlns:c16="http://schemas.microsoft.com/office/drawing/2014/chart" uri="{C3380CC4-5D6E-409C-BE32-E72D297353CC}">
                <c16:uniqueId val="{00000009-E2CA-479D-B550-79D1EC48F452}"/>
              </c:ext>
            </c:extLst>
          </c:dPt>
          <c:dPt>
            <c:idx val="5"/>
            <c:bubble3D val="0"/>
            <c:spPr>
              <a:noFill/>
              <a:ln w="19050">
                <a:noFill/>
              </a:ln>
              <a:effectLst/>
            </c:spPr>
            <c:extLst>
              <c:ext xmlns:c16="http://schemas.microsoft.com/office/drawing/2014/chart" uri="{C3380CC4-5D6E-409C-BE32-E72D297353CC}">
                <c16:uniqueId val="{0000000B-E2CA-479D-B550-79D1EC48F452}"/>
              </c:ext>
            </c:extLst>
          </c:dPt>
          <c:dPt>
            <c:idx val="6"/>
            <c:bubble3D val="0"/>
            <c:spPr>
              <a:solidFill>
                <a:srgbClr val="00B0F0"/>
              </a:solidFill>
              <a:ln w="19050">
                <a:noFill/>
              </a:ln>
              <a:effectLst/>
            </c:spPr>
            <c:extLst>
              <c:ext xmlns:c16="http://schemas.microsoft.com/office/drawing/2014/chart" uri="{C3380CC4-5D6E-409C-BE32-E72D297353CC}">
                <c16:uniqueId val="{0000000D-E2CA-479D-B550-79D1EC48F452}"/>
              </c:ext>
            </c:extLst>
          </c:dPt>
          <c:dPt>
            <c:idx val="7"/>
            <c:bubble3D val="0"/>
            <c:spPr>
              <a:noFill/>
              <a:ln w="19050">
                <a:noFill/>
              </a:ln>
              <a:effectLst/>
            </c:spPr>
            <c:extLst>
              <c:ext xmlns:c16="http://schemas.microsoft.com/office/drawing/2014/chart" uri="{C3380CC4-5D6E-409C-BE32-E72D297353CC}">
                <c16:uniqueId val="{0000000F-E2CA-479D-B550-79D1EC48F452}"/>
              </c:ext>
            </c:extLst>
          </c:dPt>
          <c:cat>
            <c:strRef>
              <c:f>Sheet1!$A$2:$A$9</c:f>
              <c:strCache>
                <c:ptCount val="7"/>
                <c:pt idx="0">
                  <c:v>1st Qtr</c:v>
                </c:pt>
                <c:pt idx="2">
                  <c:v>2nd Qtr</c:v>
                </c:pt>
                <c:pt idx="4">
                  <c:v>3rd Qtr</c:v>
                </c:pt>
                <c:pt idx="6">
                  <c:v>4th Qtr</c:v>
                </c:pt>
              </c:strCache>
            </c:strRef>
          </c:cat>
          <c:val>
            <c:numRef>
              <c:f>Sheet1!$B$2:$B$9</c:f>
              <c:numCache>
                <c:formatCode>General</c:formatCode>
                <c:ptCount val="8"/>
                <c:pt idx="0">
                  <c:v>4</c:v>
                </c:pt>
                <c:pt idx="1">
                  <c:v>1</c:v>
                </c:pt>
                <c:pt idx="2">
                  <c:v>4</c:v>
                </c:pt>
                <c:pt idx="3">
                  <c:v>1</c:v>
                </c:pt>
                <c:pt idx="4">
                  <c:v>4</c:v>
                </c:pt>
                <c:pt idx="5">
                  <c:v>1</c:v>
                </c:pt>
                <c:pt idx="6">
                  <c:v>4</c:v>
                </c:pt>
                <c:pt idx="7">
                  <c:v>3</c:v>
                </c:pt>
              </c:numCache>
            </c:numRef>
          </c:val>
          <c:extLst>
            <c:ext xmlns:c16="http://schemas.microsoft.com/office/drawing/2014/chart" uri="{C3380CC4-5D6E-409C-BE32-E72D297353CC}">
              <c16:uniqueId val="{00000010-E2CA-479D-B550-79D1EC48F452}"/>
            </c:ext>
          </c:extLst>
        </c:ser>
        <c:dLbls>
          <c:showLegendKey val="0"/>
          <c:showVal val="0"/>
          <c:showCatName val="0"/>
          <c:showSerName val="0"/>
          <c:showPercent val="0"/>
          <c:showBubbleSize val="0"/>
          <c:showLeaderLines val="1"/>
        </c:dLbls>
        <c:firstSliceAng val="173"/>
      </c:pie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33.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34.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5.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12E7B4A-039C-48A2-9B2C-AF16AA3873D8}" type="datetimeFigureOut">
              <a:rPr lang="en-US" smtClean="0"/>
              <a:t>10/20/2017</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F5FCDD8-505C-48BF-B1E5-CD9B258934D2}" type="slidenum">
              <a:rPr lang="en-US" smtClean="0"/>
              <a:t>‹#›</a:t>
            </a:fld>
            <a:endParaRPr lang="en-US"/>
          </a:p>
        </p:txBody>
      </p:sp>
    </p:spTree>
    <p:extLst>
      <p:ext uri="{BB962C8B-B14F-4D97-AF65-F5344CB8AC3E}">
        <p14:creationId xmlns:p14="http://schemas.microsoft.com/office/powerpoint/2010/main" val="17819227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A005A0C-54D9-45AA-87D4-C551D08DFCE1}" type="datetimeFigureOut">
              <a:rPr lang="en-US" smtClean="0"/>
              <a:t>10/20/2017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CFD207A-07DF-40AD-A916-9872E089CE7A}" type="slidenum">
              <a:rPr lang="en-US" smtClean="0"/>
              <a:t>‹#›</a:t>
            </a:fld>
            <a:endParaRPr lang="en-US"/>
          </a:p>
        </p:txBody>
      </p:sp>
    </p:spTree>
    <p:extLst>
      <p:ext uri="{BB962C8B-B14F-4D97-AF65-F5344CB8AC3E}">
        <p14:creationId xmlns:p14="http://schemas.microsoft.com/office/powerpoint/2010/main" val="12957186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4" name="Slide Number Placeholder 3"/>
          <p:cNvSpPr>
            <a:spLocks noGrp="1"/>
          </p:cNvSpPr>
          <p:nvPr>
            <p:ph type="sldNum" sz="quarter" idx="10"/>
          </p:nvPr>
        </p:nvSpPr>
        <p:spPr/>
        <p:txBody>
          <a:bodyPr/>
          <a:lstStyle/>
          <a:p>
            <a:fld id="{13F0F35F-DD44-4607-AEC1-49D7A4BC4066}" type="slidenum">
              <a:rPr lang="en-US" smtClean="0"/>
              <a:pPr/>
              <a:t>1</a:t>
            </a:fld>
            <a:endParaRPr lang="en-US" dirty="0"/>
          </a:p>
        </p:txBody>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06111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10</a:t>
            </a:fld>
            <a:endParaRPr lang="en-US" dirty="0">
              <a:solidFill>
                <a:prstClr val="black"/>
              </a:solidFill>
            </a:endParaRPr>
          </a:p>
        </p:txBody>
      </p:sp>
      <p:sp>
        <p:nvSpPr>
          <p:cNvPr id="5" name="Footer Placeholder 5"/>
          <p:cNvSpPr>
            <a:spLocks noGrp="1"/>
          </p:cNvSpPr>
          <p:nvPr>
            <p:ph type="ftr" sz="quarter" idx="4"/>
          </p:nvPr>
        </p:nvSpPr>
        <p:spPr>
          <a:xfrm>
            <a:off x="0" y="8686800"/>
            <a:ext cx="5920740" cy="355964"/>
          </a:xfrm>
        </p:spPr>
        <p:txBody>
          <a:bodyPr/>
          <a:lstStyle/>
          <a:p>
            <a:r>
              <a:rPr lang="en-US" sz="400" dirty="0">
                <a:solidFill>
                  <a:srgbClr val="000000"/>
                </a:solidFill>
              </a:rPr>
              <a:t>© 2010 Microsoft Corporation. All rights reserved. Microsoft, Windows, Windows Vista and other product names are or may be registered trademarks and/or trademarks in the U.S. and/or other countries.</a:t>
            </a:r>
          </a:p>
          <a:p>
            <a:r>
              <a:rPr lang="en-US" sz="400" dirty="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dirty="0">
                <a:solidFill>
                  <a:srgbClr val="000000"/>
                </a:solidFill>
              </a:rPr>
            </a:br>
            <a:r>
              <a:rPr lang="en-US" sz="400" dirty="0">
                <a:solidFill>
                  <a:srgbClr val="000000"/>
                </a:solidFill>
              </a:rPr>
              <a:t>MICROSOFT MAKES NO WARRANTIES, EXPRESS, IMPLIED OR STATUTORY, AS TO THE INFORMATION IN THIS PRESENTATION.</a:t>
            </a:r>
          </a:p>
        </p:txBody>
      </p:sp>
    </p:spTree>
    <p:extLst>
      <p:ext uri="{BB962C8B-B14F-4D97-AF65-F5344CB8AC3E}">
        <p14:creationId xmlns:p14="http://schemas.microsoft.com/office/powerpoint/2010/main" val="38017025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11</a:t>
            </a:fld>
            <a:endParaRPr lang="en-US" dirty="0">
              <a:solidFill>
                <a:prstClr val="black"/>
              </a:solidFill>
            </a:endParaRPr>
          </a:p>
        </p:txBody>
      </p:sp>
      <p:sp>
        <p:nvSpPr>
          <p:cNvPr id="5" name="Footer Placeholder 5"/>
          <p:cNvSpPr>
            <a:spLocks noGrp="1"/>
          </p:cNvSpPr>
          <p:nvPr>
            <p:ph type="ftr" sz="quarter" idx="4"/>
          </p:nvPr>
        </p:nvSpPr>
        <p:spPr>
          <a:xfrm>
            <a:off x="0" y="8686800"/>
            <a:ext cx="5920740" cy="355964"/>
          </a:xfrm>
        </p:spPr>
        <p:txBody>
          <a:bodyPr/>
          <a:lstStyle/>
          <a:p>
            <a:r>
              <a:rPr lang="en-US" sz="400" dirty="0">
                <a:solidFill>
                  <a:srgbClr val="000000"/>
                </a:solidFill>
              </a:rPr>
              <a:t>© 2010 Microsoft Corporation. All rights reserved. Microsoft, Windows, Windows Vista and other product names are or may be registered trademarks and/or trademarks in the U.S. and/or other countries.</a:t>
            </a:r>
          </a:p>
          <a:p>
            <a:r>
              <a:rPr lang="en-US" sz="400" dirty="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dirty="0">
                <a:solidFill>
                  <a:srgbClr val="000000"/>
                </a:solidFill>
              </a:rPr>
            </a:br>
            <a:r>
              <a:rPr lang="en-US" sz="400" dirty="0">
                <a:solidFill>
                  <a:srgbClr val="000000"/>
                </a:solidFill>
              </a:rPr>
              <a:t>MICROSOFT MAKES NO WARRANTIES, EXPRESS, IMPLIED OR STATUTORY, AS TO THE INFORMATION IN THIS PRESENTATION.</a:t>
            </a:r>
          </a:p>
        </p:txBody>
      </p:sp>
    </p:spTree>
    <p:extLst>
      <p:ext uri="{BB962C8B-B14F-4D97-AF65-F5344CB8AC3E}">
        <p14:creationId xmlns:p14="http://schemas.microsoft.com/office/powerpoint/2010/main" val="28088796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FD207A-07DF-40AD-A916-9872E089CE7A}" type="slidenum">
              <a:rPr lang="en-US" smtClean="0"/>
              <a:t>12</a:t>
            </a:fld>
            <a:endParaRPr lang="en-US"/>
          </a:p>
        </p:txBody>
      </p:sp>
    </p:spTree>
    <p:extLst>
      <p:ext uri="{BB962C8B-B14F-4D97-AF65-F5344CB8AC3E}">
        <p14:creationId xmlns:p14="http://schemas.microsoft.com/office/powerpoint/2010/main" val="29188333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13</a:t>
            </a:fld>
            <a:endParaRPr lang="en-US" dirty="0">
              <a:solidFill>
                <a:prstClr val="black"/>
              </a:solidFill>
            </a:endParaRPr>
          </a:p>
        </p:txBody>
      </p:sp>
      <p:sp>
        <p:nvSpPr>
          <p:cNvPr id="5" name="Footer Placeholder 5"/>
          <p:cNvSpPr>
            <a:spLocks noGrp="1"/>
          </p:cNvSpPr>
          <p:nvPr>
            <p:ph type="ftr" sz="quarter" idx="4"/>
          </p:nvPr>
        </p:nvSpPr>
        <p:spPr>
          <a:xfrm>
            <a:off x="0" y="8686800"/>
            <a:ext cx="5920740" cy="355964"/>
          </a:xfrm>
        </p:spPr>
        <p:txBody>
          <a:bodyPr/>
          <a:lstStyle/>
          <a:p>
            <a:r>
              <a:rPr lang="en-US" sz="400" dirty="0">
                <a:solidFill>
                  <a:srgbClr val="000000"/>
                </a:solidFill>
              </a:rPr>
              <a:t>© 2010 Microsoft Corporation. All rights reserved. Microsoft, Windows, Windows Vista and other product names are or may be registered trademarks and/or trademarks in the U.S. and/or other countries.</a:t>
            </a:r>
          </a:p>
          <a:p>
            <a:r>
              <a:rPr lang="en-US" sz="400" dirty="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dirty="0">
                <a:solidFill>
                  <a:srgbClr val="000000"/>
                </a:solidFill>
              </a:rPr>
            </a:br>
            <a:r>
              <a:rPr lang="en-US" sz="400" dirty="0">
                <a:solidFill>
                  <a:srgbClr val="000000"/>
                </a:solidFill>
              </a:rPr>
              <a:t>MICROSOFT MAKES NO WARRANTIES, EXPRESS, IMPLIED OR STATUTORY, AS TO THE INFORMATION IN THIS PRESENTATION.</a:t>
            </a:r>
          </a:p>
        </p:txBody>
      </p:sp>
    </p:spTree>
    <p:extLst>
      <p:ext uri="{BB962C8B-B14F-4D97-AF65-F5344CB8AC3E}">
        <p14:creationId xmlns:p14="http://schemas.microsoft.com/office/powerpoint/2010/main" val="24286881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FD207A-07DF-40AD-A916-9872E089CE7A}" type="slidenum">
              <a:rPr lang="en-US" smtClean="0"/>
              <a:t>14</a:t>
            </a:fld>
            <a:endParaRPr lang="en-US"/>
          </a:p>
        </p:txBody>
      </p:sp>
    </p:spTree>
    <p:extLst>
      <p:ext uri="{BB962C8B-B14F-4D97-AF65-F5344CB8AC3E}">
        <p14:creationId xmlns:p14="http://schemas.microsoft.com/office/powerpoint/2010/main" val="13679190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EBA5BD7-F043-4D1B-AA17-CD412FC534D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137130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FD207A-07DF-40AD-A916-9872E089CE7A}" type="slidenum">
              <a:rPr lang="en-US" smtClean="0"/>
              <a:t>16</a:t>
            </a:fld>
            <a:endParaRPr lang="en-US"/>
          </a:p>
        </p:txBody>
      </p:sp>
    </p:spTree>
    <p:extLst>
      <p:ext uri="{BB962C8B-B14F-4D97-AF65-F5344CB8AC3E}">
        <p14:creationId xmlns:p14="http://schemas.microsoft.com/office/powerpoint/2010/main" val="4373616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10/20/2017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259710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10/20/2017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055369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FD207A-07DF-40AD-A916-9872E089CE7A}" type="slidenum">
              <a:rPr lang="en-US" smtClean="0"/>
              <a:t>19</a:t>
            </a:fld>
            <a:endParaRPr lang="en-US"/>
          </a:p>
        </p:txBody>
      </p:sp>
    </p:spTree>
    <p:extLst>
      <p:ext uri="{BB962C8B-B14F-4D97-AF65-F5344CB8AC3E}">
        <p14:creationId xmlns:p14="http://schemas.microsoft.com/office/powerpoint/2010/main" val="35247509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2</a:t>
            </a:fld>
            <a:endParaRPr lang="en-US" dirty="0"/>
          </a:p>
        </p:txBody>
      </p:sp>
    </p:spTree>
    <p:extLst>
      <p:ext uri="{BB962C8B-B14F-4D97-AF65-F5344CB8AC3E}">
        <p14:creationId xmlns:p14="http://schemas.microsoft.com/office/powerpoint/2010/main" val="154275756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FD207A-07DF-40AD-A916-9872E089CE7A}" type="slidenum">
              <a:rPr lang="en-US" smtClean="0"/>
              <a:t>20</a:t>
            </a:fld>
            <a:endParaRPr lang="en-US"/>
          </a:p>
        </p:txBody>
      </p:sp>
    </p:spTree>
    <p:extLst>
      <p:ext uri="{BB962C8B-B14F-4D97-AF65-F5344CB8AC3E}">
        <p14:creationId xmlns:p14="http://schemas.microsoft.com/office/powerpoint/2010/main" val="385066438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10/20/2017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960100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10/20/2017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875392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FD207A-07DF-40AD-A916-9872E089CE7A}" type="slidenum">
              <a:rPr lang="en-US" smtClean="0"/>
              <a:t>23</a:t>
            </a:fld>
            <a:endParaRPr lang="en-US"/>
          </a:p>
        </p:txBody>
      </p:sp>
    </p:spTree>
    <p:extLst>
      <p:ext uri="{BB962C8B-B14F-4D97-AF65-F5344CB8AC3E}">
        <p14:creationId xmlns:p14="http://schemas.microsoft.com/office/powerpoint/2010/main" val="34038286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FD207A-07DF-40AD-A916-9872E089CE7A}" type="slidenum">
              <a:rPr lang="en-US" smtClean="0"/>
              <a:t>24</a:t>
            </a:fld>
            <a:endParaRPr lang="en-US"/>
          </a:p>
        </p:txBody>
      </p:sp>
    </p:spTree>
    <p:extLst>
      <p:ext uri="{BB962C8B-B14F-4D97-AF65-F5344CB8AC3E}">
        <p14:creationId xmlns:p14="http://schemas.microsoft.com/office/powerpoint/2010/main" val="14616441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FD207A-07DF-40AD-A916-9872E089CE7A}" type="slidenum">
              <a:rPr lang="en-US" smtClean="0"/>
              <a:t>25</a:t>
            </a:fld>
            <a:endParaRPr lang="en-US"/>
          </a:p>
        </p:txBody>
      </p:sp>
    </p:spTree>
    <p:extLst>
      <p:ext uri="{BB962C8B-B14F-4D97-AF65-F5344CB8AC3E}">
        <p14:creationId xmlns:p14="http://schemas.microsoft.com/office/powerpoint/2010/main" val="323361842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solidFill>
                  <a:prstClr val="black"/>
                </a:solidFill>
              </a:rPr>
              <a:pPr/>
              <a:t>26</a:t>
            </a:fld>
            <a:endParaRPr lang="en-US">
              <a:solidFill>
                <a:prstClr val="black"/>
              </a:solidFill>
            </a:endParaRPr>
          </a:p>
        </p:txBody>
      </p:sp>
    </p:spTree>
    <p:extLst>
      <p:ext uri="{BB962C8B-B14F-4D97-AF65-F5344CB8AC3E}">
        <p14:creationId xmlns:p14="http://schemas.microsoft.com/office/powerpoint/2010/main" val="269056895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27</a:t>
            </a:fld>
            <a:endParaRPr lang="en-US"/>
          </a:p>
        </p:txBody>
      </p:sp>
    </p:spTree>
    <p:extLst>
      <p:ext uri="{BB962C8B-B14F-4D97-AF65-F5344CB8AC3E}">
        <p14:creationId xmlns:p14="http://schemas.microsoft.com/office/powerpoint/2010/main" val="368570356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solidFill>
                  <a:prstClr val="black"/>
                </a:solidFill>
              </a:rPr>
              <a:pPr/>
              <a:t>10/20/2017 6:39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28</a:t>
            </a:fld>
            <a:endParaRPr lang="en-US" dirty="0">
              <a:solidFill>
                <a:prstClr val="black"/>
              </a:solidFill>
            </a:endParaRPr>
          </a:p>
        </p:txBody>
      </p:sp>
    </p:spTree>
    <p:extLst>
      <p:ext uri="{BB962C8B-B14F-4D97-AF65-F5344CB8AC3E}">
        <p14:creationId xmlns:p14="http://schemas.microsoft.com/office/powerpoint/2010/main" val="48024116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29</a:t>
            </a:fld>
            <a:endParaRPr lang="en-US"/>
          </a:p>
        </p:txBody>
      </p:sp>
    </p:spTree>
    <p:extLst>
      <p:ext uri="{BB962C8B-B14F-4D97-AF65-F5344CB8AC3E}">
        <p14:creationId xmlns:p14="http://schemas.microsoft.com/office/powerpoint/2010/main" val="11897915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solidFill>
                  <a:prstClr val="black"/>
                </a:solidFill>
              </a:rPr>
              <a:pPr/>
              <a:t>3</a:t>
            </a:fld>
            <a:endParaRPr lang="en-US">
              <a:solidFill>
                <a:prstClr val="black"/>
              </a:solidFill>
            </a:endParaRPr>
          </a:p>
        </p:txBody>
      </p:sp>
    </p:spTree>
    <p:extLst>
      <p:ext uri="{BB962C8B-B14F-4D97-AF65-F5344CB8AC3E}">
        <p14:creationId xmlns:p14="http://schemas.microsoft.com/office/powerpoint/2010/main" val="284011570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10/20/2017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4185566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10/20/2017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828213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solidFill>
                <a:schemeClr val="accent6"/>
              </a:solidFill>
            </a:endParaRPr>
          </a:p>
        </p:txBody>
      </p:sp>
      <p:sp>
        <p:nvSpPr>
          <p:cNvPr id="4" name="Slide Number Placeholder 3"/>
          <p:cNvSpPr>
            <a:spLocks noGrp="1"/>
          </p:cNvSpPr>
          <p:nvPr>
            <p:ph type="sldNum" sz="quarter" idx="10"/>
          </p:nvPr>
        </p:nvSpPr>
        <p:spPr/>
        <p:txBody>
          <a:bodyPr/>
          <a:lstStyle/>
          <a:p>
            <a:fld id="{4CFD207A-07DF-40AD-A916-9872E089CE7A}" type="slidenum">
              <a:rPr lang="en-US" smtClean="0"/>
              <a:t>32</a:t>
            </a:fld>
            <a:endParaRPr lang="en-US"/>
          </a:p>
        </p:txBody>
      </p:sp>
    </p:spTree>
    <p:extLst>
      <p:ext uri="{BB962C8B-B14F-4D97-AF65-F5344CB8AC3E}">
        <p14:creationId xmlns:p14="http://schemas.microsoft.com/office/powerpoint/2010/main" val="155903402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FD207A-07DF-40AD-A916-9872E089CE7A}" type="slidenum">
              <a:rPr lang="en-US" smtClean="0"/>
              <a:t>33</a:t>
            </a:fld>
            <a:endParaRPr lang="en-US"/>
          </a:p>
        </p:txBody>
      </p:sp>
    </p:spTree>
    <p:extLst>
      <p:ext uri="{BB962C8B-B14F-4D97-AF65-F5344CB8AC3E}">
        <p14:creationId xmlns:p14="http://schemas.microsoft.com/office/powerpoint/2010/main" val="254735615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106A31-8E5F-4D33-A542-702225EC1F13}" type="slidenum">
              <a:rPr lang="en-US" smtClean="0">
                <a:solidFill>
                  <a:prstClr val="black"/>
                </a:solidFill>
              </a:rPr>
              <a:pPr/>
              <a:t>34</a:t>
            </a:fld>
            <a:endParaRPr lang="en-US">
              <a:solidFill>
                <a:prstClr val="black"/>
              </a:solidFill>
            </a:endParaRPr>
          </a:p>
        </p:txBody>
      </p:sp>
    </p:spTree>
    <p:extLst>
      <p:ext uri="{BB962C8B-B14F-4D97-AF65-F5344CB8AC3E}">
        <p14:creationId xmlns:p14="http://schemas.microsoft.com/office/powerpoint/2010/main" val="39988243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0359CC0-0852-4B1E-ACEC-5177FEE68D18}" type="slidenum">
              <a:rPr lang="en-US" smtClean="0">
                <a:solidFill>
                  <a:prstClr val="black"/>
                </a:solidFill>
              </a:rPr>
              <a:pPr/>
              <a:t>35</a:t>
            </a:fld>
            <a:endParaRPr lang="en-US">
              <a:solidFill>
                <a:prstClr val="black"/>
              </a:solidFill>
            </a:endParaRPr>
          </a:p>
        </p:txBody>
      </p:sp>
    </p:spTree>
    <p:extLst>
      <p:ext uri="{BB962C8B-B14F-4D97-AF65-F5344CB8AC3E}">
        <p14:creationId xmlns:p14="http://schemas.microsoft.com/office/powerpoint/2010/main" val="246194717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8A53FF0-7B1B-416C-B787-13C708769B0A}" type="datetime1">
              <a:rPr lang="en-US" smtClean="0">
                <a:solidFill>
                  <a:prstClr val="black"/>
                </a:solidFill>
              </a:rPr>
              <a:pPr/>
              <a:t>10/20/2017</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36</a:t>
            </a:fld>
            <a:endParaRPr lang="en-US" dirty="0">
              <a:solidFill>
                <a:prstClr val="black"/>
              </a:solidFill>
            </a:endParaRPr>
          </a:p>
        </p:txBody>
      </p:sp>
    </p:spTree>
    <p:extLst>
      <p:ext uri="{BB962C8B-B14F-4D97-AF65-F5344CB8AC3E}">
        <p14:creationId xmlns:p14="http://schemas.microsoft.com/office/powerpoint/2010/main" val="274782680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FD207A-07DF-40AD-A916-9872E089CE7A}" type="slidenum">
              <a:rPr lang="en-US" smtClean="0"/>
              <a:t>37</a:t>
            </a:fld>
            <a:endParaRPr lang="en-US"/>
          </a:p>
        </p:txBody>
      </p:sp>
    </p:spTree>
    <p:extLst>
      <p:ext uri="{BB962C8B-B14F-4D97-AF65-F5344CB8AC3E}">
        <p14:creationId xmlns:p14="http://schemas.microsoft.com/office/powerpoint/2010/main" val="268008557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FD207A-07DF-40AD-A916-9872E089CE7A}" type="slidenum">
              <a:rPr lang="en-US" smtClean="0"/>
              <a:t>38</a:t>
            </a:fld>
            <a:endParaRPr lang="en-US"/>
          </a:p>
        </p:txBody>
      </p:sp>
    </p:spTree>
    <p:extLst>
      <p:ext uri="{BB962C8B-B14F-4D97-AF65-F5344CB8AC3E}">
        <p14:creationId xmlns:p14="http://schemas.microsoft.com/office/powerpoint/2010/main" val="199594822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rPr>
              <a:t>Tech Ready 15</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0C3C833-3849-4B9D-B009-7F716A8E14B2}" type="datetime1">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10/20/2017</a:t>
            </a:fld>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532955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4</a:t>
            </a:fld>
            <a:endParaRPr lang="en-US" dirty="0">
              <a:solidFill>
                <a:prstClr val="black"/>
              </a:solidFill>
            </a:endParaRPr>
          </a:p>
        </p:txBody>
      </p:sp>
      <p:sp>
        <p:nvSpPr>
          <p:cNvPr id="5" name="Footer Placeholder 5"/>
          <p:cNvSpPr>
            <a:spLocks noGrp="1"/>
          </p:cNvSpPr>
          <p:nvPr>
            <p:ph type="ftr" sz="quarter" idx="4"/>
          </p:nvPr>
        </p:nvSpPr>
        <p:spPr>
          <a:xfrm>
            <a:off x="0" y="8686800"/>
            <a:ext cx="5920740" cy="355964"/>
          </a:xfrm>
        </p:spPr>
        <p:txBody>
          <a:bodyPr/>
          <a:lstStyle/>
          <a:p>
            <a:r>
              <a:rPr lang="en-US" sz="400" dirty="0">
                <a:solidFill>
                  <a:srgbClr val="000000"/>
                </a:solidFill>
              </a:rPr>
              <a:t>© 2010 Microsoft Corporation. All rights reserved. Microsoft, Windows, Windows Vista and other product names are or may be registered trademarks and/or trademarks in the U.S. and/or other countries.</a:t>
            </a:r>
          </a:p>
          <a:p>
            <a:r>
              <a:rPr lang="en-US" sz="400" dirty="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dirty="0">
                <a:solidFill>
                  <a:srgbClr val="000000"/>
                </a:solidFill>
              </a:rPr>
            </a:br>
            <a:r>
              <a:rPr lang="en-US" sz="400" dirty="0">
                <a:solidFill>
                  <a:srgbClr val="000000"/>
                </a:solidFill>
              </a:rPr>
              <a:t>MICROSOFT MAKES NO WARRANTIES, EXPRESS, IMPLIED OR STATUTORY, AS TO THE INFORMATION IN THIS PRESENTATION.</a:t>
            </a:r>
          </a:p>
        </p:txBody>
      </p:sp>
    </p:spTree>
    <p:extLst>
      <p:ext uri="{BB962C8B-B14F-4D97-AF65-F5344CB8AC3E}">
        <p14:creationId xmlns:p14="http://schemas.microsoft.com/office/powerpoint/2010/main" val="371732007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FD207A-07DF-40AD-A916-9872E089CE7A}" type="slidenum">
              <a:rPr lang="en-US" smtClean="0"/>
              <a:t>40</a:t>
            </a:fld>
            <a:endParaRPr lang="en-US"/>
          </a:p>
        </p:txBody>
      </p:sp>
    </p:spTree>
    <p:extLst>
      <p:ext uri="{BB962C8B-B14F-4D97-AF65-F5344CB8AC3E}">
        <p14:creationId xmlns:p14="http://schemas.microsoft.com/office/powerpoint/2010/main" val="143324258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41</a:t>
            </a:fld>
            <a:endParaRPr lang="en-US" dirty="0">
              <a:solidFill>
                <a:prstClr val="black"/>
              </a:solidFill>
            </a:endParaRPr>
          </a:p>
        </p:txBody>
      </p:sp>
      <p:sp>
        <p:nvSpPr>
          <p:cNvPr id="5" name="Footer Placeholder 5"/>
          <p:cNvSpPr>
            <a:spLocks noGrp="1"/>
          </p:cNvSpPr>
          <p:nvPr>
            <p:ph type="ftr" sz="quarter" idx="4"/>
          </p:nvPr>
        </p:nvSpPr>
        <p:spPr>
          <a:xfrm>
            <a:off x="0" y="8686800"/>
            <a:ext cx="5920740" cy="355964"/>
          </a:xfrm>
        </p:spPr>
        <p:txBody>
          <a:bodyPr/>
          <a:lstStyle/>
          <a:p>
            <a:r>
              <a:rPr lang="en-US" sz="400" dirty="0">
                <a:solidFill>
                  <a:srgbClr val="000000"/>
                </a:solidFill>
              </a:rPr>
              <a:t>© 2010 Microsoft Corporation. All rights reserved. Microsoft, Windows, Windows Vista and other product names are or may be registered trademarks and/or trademarks in the U.S. and/or other countries.</a:t>
            </a:r>
          </a:p>
          <a:p>
            <a:r>
              <a:rPr lang="en-US" sz="400" dirty="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dirty="0">
                <a:solidFill>
                  <a:srgbClr val="000000"/>
                </a:solidFill>
              </a:rPr>
            </a:br>
            <a:r>
              <a:rPr lang="en-US" sz="400" dirty="0">
                <a:solidFill>
                  <a:srgbClr val="000000"/>
                </a:solidFill>
              </a:rPr>
              <a:t>MICROSOFT MAKES NO WARRANTIES, EXPRESS, IMPLIED OR STATUTORY, AS TO THE INFORMATION IN THIS PRESENTATION.</a:t>
            </a:r>
          </a:p>
        </p:txBody>
      </p:sp>
    </p:spTree>
    <p:extLst>
      <p:ext uri="{BB962C8B-B14F-4D97-AF65-F5344CB8AC3E}">
        <p14:creationId xmlns:p14="http://schemas.microsoft.com/office/powerpoint/2010/main" val="423656847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FD207A-07DF-40AD-A916-9872E089CE7A}" type="slidenum">
              <a:rPr lang="en-US" smtClean="0"/>
              <a:t>42</a:t>
            </a:fld>
            <a:endParaRPr lang="en-US"/>
          </a:p>
        </p:txBody>
      </p:sp>
    </p:spTree>
    <p:extLst>
      <p:ext uri="{BB962C8B-B14F-4D97-AF65-F5344CB8AC3E}">
        <p14:creationId xmlns:p14="http://schemas.microsoft.com/office/powerpoint/2010/main" val="9756586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idx="10"/>
          </p:nvPr>
        </p:nvSpPr>
        <p:spPr/>
        <p:txBody>
          <a:bodyPr/>
          <a:lstStyle/>
          <a:p>
            <a:r>
              <a:rPr lang="en-US">
                <a:solidFill>
                  <a:prstClr val="black"/>
                </a:solidFill>
              </a:rPr>
              <a:t>SMSG Readiness</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0E77B2B4-D237-4BCC-95D9-1D4EDEE25D63}" type="datetime1">
              <a:rPr lang="en-US" smtClean="0">
                <a:solidFill>
                  <a:prstClr val="black"/>
                </a:solidFill>
              </a:rPr>
              <a:pPr/>
              <a:t>10/20/2017</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5</a:t>
            </a:fld>
            <a:endParaRPr lang="en-US" dirty="0">
              <a:solidFill>
                <a:prstClr val="black"/>
              </a:solidFill>
            </a:endParaRPr>
          </a:p>
        </p:txBody>
      </p:sp>
    </p:spTree>
    <p:extLst>
      <p:ext uri="{BB962C8B-B14F-4D97-AF65-F5344CB8AC3E}">
        <p14:creationId xmlns:p14="http://schemas.microsoft.com/office/powerpoint/2010/main" val="18270999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r>
              <a:rPr lang="en-US">
                <a:solidFill>
                  <a:prstClr val="black"/>
                </a:solidFill>
              </a:rPr>
              <a:t>SMSG Readiness</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0E77B2B4-D237-4BCC-95D9-1D4EDEE25D63}" type="datetime1">
              <a:rPr lang="en-US" smtClean="0">
                <a:solidFill>
                  <a:prstClr val="black"/>
                </a:solidFill>
              </a:rPr>
              <a:pPr/>
              <a:t>10/20/2017</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6</a:t>
            </a:fld>
            <a:endParaRPr lang="en-US" dirty="0">
              <a:solidFill>
                <a:prstClr val="black"/>
              </a:solidFill>
            </a:endParaRPr>
          </a:p>
        </p:txBody>
      </p:sp>
    </p:spTree>
    <p:extLst>
      <p:ext uri="{BB962C8B-B14F-4D97-AF65-F5344CB8AC3E}">
        <p14:creationId xmlns:p14="http://schemas.microsoft.com/office/powerpoint/2010/main" val="31466390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7</a:t>
            </a:fld>
            <a:endParaRPr lang="en-US" dirty="0">
              <a:solidFill>
                <a:prstClr val="black"/>
              </a:solidFill>
            </a:endParaRPr>
          </a:p>
        </p:txBody>
      </p:sp>
      <p:sp>
        <p:nvSpPr>
          <p:cNvPr id="5" name="Footer Placeholder 5"/>
          <p:cNvSpPr>
            <a:spLocks noGrp="1"/>
          </p:cNvSpPr>
          <p:nvPr>
            <p:ph type="ftr" sz="quarter" idx="4"/>
          </p:nvPr>
        </p:nvSpPr>
        <p:spPr>
          <a:xfrm>
            <a:off x="0" y="8686800"/>
            <a:ext cx="5920740" cy="355964"/>
          </a:xfrm>
        </p:spPr>
        <p:txBody>
          <a:bodyPr/>
          <a:lstStyle/>
          <a:p>
            <a:r>
              <a:rPr lang="en-US" sz="400" dirty="0">
                <a:solidFill>
                  <a:srgbClr val="000000"/>
                </a:solidFill>
              </a:rPr>
              <a:t>© 2010 Microsoft Corporation. All rights reserved. Microsoft, Windows, Windows Vista and other product names are or may be registered trademarks and/or trademarks in the U.S. and/or other countries.</a:t>
            </a:r>
          </a:p>
          <a:p>
            <a:r>
              <a:rPr lang="en-US" sz="400" dirty="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dirty="0">
                <a:solidFill>
                  <a:srgbClr val="000000"/>
                </a:solidFill>
              </a:rPr>
            </a:br>
            <a:r>
              <a:rPr lang="en-US" sz="400" dirty="0">
                <a:solidFill>
                  <a:srgbClr val="000000"/>
                </a:solidFill>
              </a:rPr>
              <a:t>MICROSOFT MAKES NO WARRANTIES, EXPRESS, IMPLIED OR STATUTORY, AS TO THE INFORMATION IN THIS PRESENTATION.</a:t>
            </a:r>
          </a:p>
        </p:txBody>
      </p:sp>
    </p:spTree>
    <p:extLst>
      <p:ext uri="{BB962C8B-B14F-4D97-AF65-F5344CB8AC3E}">
        <p14:creationId xmlns:p14="http://schemas.microsoft.com/office/powerpoint/2010/main" val="29216823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FD207A-07DF-40AD-A916-9872E089CE7A}" type="slidenum">
              <a:rPr lang="en-US" smtClean="0"/>
              <a:t>8</a:t>
            </a:fld>
            <a:endParaRPr lang="en-US"/>
          </a:p>
        </p:txBody>
      </p:sp>
    </p:spTree>
    <p:extLst>
      <p:ext uri="{BB962C8B-B14F-4D97-AF65-F5344CB8AC3E}">
        <p14:creationId xmlns:p14="http://schemas.microsoft.com/office/powerpoint/2010/main" val="17704023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9</a:t>
            </a:fld>
            <a:endParaRPr lang="en-US" dirty="0">
              <a:solidFill>
                <a:prstClr val="black"/>
              </a:solidFill>
            </a:endParaRPr>
          </a:p>
        </p:txBody>
      </p:sp>
      <p:sp>
        <p:nvSpPr>
          <p:cNvPr id="5" name="Footer Placeholder 5"/>
          <p:cNvSpPr>
            <a:spLocks noGrp="1"/>
          </p:cNvSpPr>
          <p:nvPr>
            <p:ph type="ftr" sz="quarter" idx="4"/>
          </p:nvPr>
        </p:nvSpPr>
        <p:spPr>
          <a:xfrm>
            <a:off x="0" y="8686800"/>
            <a:ext cx="5920740" cy="355964"/>
          </a:xfrm>
        </p:spPr>
        <p:txBody>
          <a:bodyPr/>
          <a:lstStyle/>
          <a:p>
            <a:r>
              <a:rPr lang="en-US" sz="400" dirty="0">
                <a:solidFill>
                  <a:srgbClr val="000000"/>
                </a:solidFill>
              </a:rPr>
              <a:t>© 2010 Microsoft Corporation. All rights reserved. Microsoft, Windows, Windows Vista and other product names are or may be registered trademarks and/or trademarks in the U.S. and/or other countries.</a:t>
            </a:r>
          </a:p>
          <a:p>
            <a:r>
              <a:rPr lang="en-US" sz="400" dirty="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dirty="0">
                <a:solidFill>
                  <a:srgbClr val="000000"/>
                </a:solidFill>
              </a:rPr>
            </a:br>
            <a:r>
              <a:rPr lang="en-US" sz="400" dirty="0">
                <a:solidFill>
                  <a:srgbClr val="000000"/>
                </a:solidFill>
              </a:rPr>
              <a:t>MICROSOFT MAKES NO WARRANTIES, EXPRESS, IMPLIED OR STATUTORY, AS TO THE INFORMATION IN THIS PRESENTATION.</a:t>
            </a:r>
          </a:p>
        </p:txBody>
      </p:sp>
    </p:spTree>
    <p:extLst>
      <p:ext uri="{BB962C8B-B14F-4D97-AF65-F5344CB8AC3E}">
        <p14:creationId xmlns:p14="http://schemas.microsoft.com/office/powerpoint/2010/main" val="188522344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7.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6.xml.rels><?xml version="1.0" encoding="UTF-8" standalone="yes"?>
<Relationships xmlns="http://schemas.openxmlformats.org/package/2006/relationships"><Relationship Id="rId3" Type="http://schemas.openxmlformats.org/officeDocument/2006/relationships/tags" Target="../tags/tag34.xml"/><Relationship Id="rId7" Type="http://schemas.openxmlformats.org/officeDocument/2006/relationships/image" Target="../media/image5.emf"/><Relationship Id="rId2" Type="http://schemas.openxmlformats.org/officeDocument/2006/relationships/tags" Target="../tags/tag33.xml"/><Relationship Id="rId1" Type="http://schemas.openxmlformats.org/officeDocument/2006/relationships/vmlDrawing" Target="../drawings/vmlDrawing33.vml"/><Relationship Id="rId6" Type="http://schemas.openxmlformats.org/officeDocument/2006/relationships/oleObject" Target="../embeddings/oleObject33.bin"/><Relationship Id="rId5" Type="http://schemas.openxmlformats.org/officeDocument/2006/relationships/slideMaster" Target="../slideMasters/slideMaster7.xml"/><Relationship Id="rId4" Type="http://schemas.openxmlformats.org/officeDocument/2006/relationships/tags" Target="../tags/tag3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36.xml"/><Relationship Id="rId1" Type="http://schemas.openxmlformats.org/officeDocument/2006/relationships/vmlDrawing" Target="../drawings/vmlDrawing34.vml"/><Relationship Id="rId5" Type="http://schemas.openxmlformats.org/officeDocument/2006/relationships/image" Target="../media/image5.emf"/><Relationship Id="rId4" Type="http://schemas.openxmlformats.org/officeDocument/2006/relationships/oleObject" Target="../embeddings/oleObject34.bin"/></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Master" Target="../slideMasters/slideMaster8.xml"/><Relationship Id="rId4" Type="http://schemas.openxmlformats.org/officeDocument/2006/relationships/image" Target="../media/image20.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2.jpeg"/><Relationship Id="rId1" Type="http://schemas.openxmlformats.org/officeDocument/2006/relationships/slideMaster" Target="../slideMasters/slideMaster9.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9.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9.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9.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6.png"/><Relationship Id="rId1" Type="http://schemas.openxmlformats.org/officeDocument/2006/relationships/slideMaster" Target="../slideMasters/slideMaster10.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6.png"/><Relationship Id="rId1" Type="http://schemas.openxmlformats.org/officeDocument/2006/relationships/slideMaster" Target="../slideMasters/slideMaster10.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7.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27.jpg"/><Relationship Id="rId1" Type="http://schemas.openxmlformats.org/officeDocument/2006/relationships/slideMaster" Target="../slideMasters/slideMaster11.xml"/><Relationship Id="rId4" Type="http://schemas.openxmlformats.org/officeDocument/2006/relationships/image" Target="../media/image29.png"/></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Master" Target="../slideMasters/slideMaster11.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Master" Target="../slideMasters/slideMaster1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Master" Target="../slideMasters/slideMaster11.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Master" Target="../slideMasters/slideMaster11.xml"/></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Master" Target="../slideMasters/slideMaster11.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6.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Master" Target="../slideMasters/slideMaster11.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0.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Master" Target="../slideMasters/slideMaster11.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2.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Master" Target="../slideMasters/slideMaster11.xml"/></Relationships>
</file>

<file path=ppt/slideLayouts/_rels/slideLayout193.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Master" Target="../slideMasters/slideMaster11.xml"/></Relationships>
</file>

<file path=ppt/slideLayouts/_rels/slideLayout194.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Master" Target="../slideMasters/slideMaster1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2.xml"/><Relationship Id="rId1" Type="http://schemas.openxmlformats.org/officeDocument/2006/relationships/vmlDrawing" Target="../drawings/vmlDrawing2.vml"/><Relationship Id="rId6" Type="http://schemas.openxmlformats.org/officeDocument/2006/relationships/image" Target="../media/image6.png"/><Relationship Id="rId5" Type="http://schemas.openxmlformats.org/officeDocument/2006/relationships/image" Target="../media/image5.emf"/><Relationship Id="rId4" Type="http://schemas.openxmlformats.org/officeDocument/2006/relationships/oleObject" Target="../embeddings/oleObject2.bin"/></Relationships>
</file>

<file path=ppt/slideLayouts/_rels/slideLayout63.xml.rels><?xml version="1.0" encoding="UTF-8" standalone="yes"?>
<Relationships xmlns="http://schemas.openxmlformats.org/package/2006/relationships"><Relationship Id="rId3" Type="http://schemas.openxmlformats.org/officeDocument/2006/relationships/slideMaster" Target="../slideMasters/slideMaster6.xml"/><Relationship Id="rId7" Type="http://schemas.openxmlformats.org/officeDocument/2006/relationships/image" Target="../media/image8.png"/><Relationship Id="rId2" Type="http://schemas.openxmlformats.org/officeDocument/2006/relationships/tags" Target="../tags/tag3.xml"/><Relationship Id="rId1" Type="http://schemas.openxmlformats.org/officeDocument/2006/relationships/vmlDrawing" Target="../drawings/vmlDrawing3.vml"/><Relationship Id="rId6" Type="http://schemas.openxmlformats.org/officeDocument/2006/relationships/image" Target="../media/image7.png"/><Relationship Id="rId5" Type="http://schemas.openxmlformats.org/officeDocument/2006/relationships/image" Target="../media/image5.emf"/><Relationship Id="rId4" Type="http://schemas.openxmlformats.org/officeDocument/2006/relationships/oleObject" Target="../embeddings/oleObject3.bin"/></Relationships>
</file>

<file path=ppt/slideLayouts/_rels/slideLayout64.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4.xml"/><Relationship Id="rId1" Type="http://schemas.openxmlformats.org/officeDocument/2006/relationships/vmlDrawing" Target="../drawings/vmlDrawing4.vml"/><Relationship Id="rId5" Type="http://schemas.openxmlformats.org/officeDocument/2006/relationships/image" Target="../media/image5.emf"/><Relationship Id="rId4" Type="http://schemas.openxmlformats.org/officeDocument/2006/relationships/oleObject" Target="../embeddings/oleObject4.bin"/></Relationships>
</file>

<file path=ppt/slideLayouts/_rels/slideLayout65.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5.xml"/><Relationship Id="rId1" Type="http://schemas.openxmlformats.org/officeDocument/2006/relationships/vmlDrawing" Target="../drawings/vmlDrawing5.vml"/><Relationship Id="rId5" Type="http://schemas.openxmlformats.org/officeDocument/2006/relationships/image" Target="../media/image5.emf"/><Relationship Id="rId4" Type="http://schemas.openxmlformats.org/officeDocument/2006/relationships/oleObject" Target="../embeddings/oleObject5.bin"/></Relationships>
</file>

<file path=ppt/slideLayouts/_rels/slideLayout66.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6.xml"/><Relationship Id="rId1" Type="http://schemas.openxmlformats.org/officeDocument/2006/relationships/vmlDrawing" Target="../drawings/vmlDrawing6.vml"/><Relationship Id="rId5" Type="http://schemas.openxmlformats.org/officeDocument/2006/relationships/image" Target="../media/image5.emf"/><Relationship Id="rId4" Type="http://schemas.openxmlformats.org/officeDocument/2006/relationships/oleObject" Target="../embeddings/oleObject6.bin"/></Relationships>
</file>

<file path=ppt/slideLayouts/_rels/slideLayout67.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7.xml"/><Relationship Id="rId1" Type="http://schemas.openxmlformats.org/officeDocument/2006/relationships/vmlDrawing" Target="../drawings/vmlDrawing7.vml"/><Relationship Id="rId5" Type="http://schemas.openxmlformats.org/officeDocument/2006/relationships/image" Target="../media/image5.emf"/><Relationship Id="rId4" Type="http://schemas.openxmlformats.org/officeDocument/2006/relationships/oleObject" Target="../embeddings/oleObject7.bin"/></Relationships>
</file>

<file path=ppt/slideLayouts/_rels/slideLayout68.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8.xml"/><Relationship Id="rId1" Type="http://schemas.openxmlformats.org/officeDocument/2006/relationships/vmlDrawing" Target="../drawings/vmlDrawing8.vml"/><Relationship Id="rId5" Type="http://schemas.openxmlformats.org/officeDocument/2006/relationships/image" Target="../media/image5.emf"/><Relationship Id="rId4" Type="http://schemas.openxmlformats.org/officeDocument/2006/relationships/oleObject" Target="../embeddings/oleObject8.bin"/></Relationships>
</file>

<file path=ppt/slideLayouts/_rels/slideLayout69.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9.xml"/><Relationship Id="rId1" Type="http://schemas.openxmlformats.org/officeDocument/2006/relationships/vmlDrawing" Target="../drawings/vmlDrawing9.vml"/><Relationship Id="rId5" Type="http://schemas.openxmlformats.org/officeDocument/2006/relationships/image" Target="../media/image5.emf"/><Relationship Id="rId4" Type="http://schemas.openxmlformats.org/officeDocument/2006/relationships/oleObject" Target="../embeddings/oleObject9.bin"/></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10.xml"/><Relationship Id="rId1" Type="http://schemas.openxmlformats.org/officeDocument/2006/relationships/vmlDrawing" Target="../drawings/vmlDrawing10.vml"/><Relationship Id="rId5" Type="http://schemas.openxmlformats.org/officeDocument/2006/relationships/image" Target="../media/image5.emf"/><Relationship Id="rId4" Type="http://schemas.openxmlformats.org/officeDocument/2006/relationships/oleObject" Target="../embeddings/oleObject10.bin"/></Relationships>
</file>

<file path=ppt/slideLayouts/_rels/slideLayout71.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11.xml"/><Relationship Id="rId1" Type="http://schemas.openxmlformats.org/officeDocument/2006/relationships/vmlDrawing" Target="../drawings/vmlDrawing11.vml"/><Relationship Id="rId5" Type="http://schemas.openxmlformats.org/officeDocument/2006/relationships/image" Target="../media/image5.emf"/><Relationship Id="rId4" Type="http://schemas.openxmlformats.org/officeDocument/2006/relationships/oleObject" Target="../embeddings/oleObject11.bin"/></Relationships>
</file>

<file path=ppt/slideLayouts/_rels/slideLayout72.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12.xml"/><Relationship Id="rId1" Type="http://schemas.openxmlformats.org/officeDocument/2006/relationships/vmlDrawing" Target="../drawings/vmlDrawing12.vml"/><Relationship Id="rId5" Type="http://schemas.openxmlformats.org/officeDocument/2006/relationships/image" Target="../media/image5.emf"/><Relationship Id="rId4" Type="http://schemas.openxmlformats.org/officeDocument/2006/relationships/oleObject" Target="../embeddings/oleObject12.bin"/></Relationships>
</file>

<file path=ppt/slideLayouts/_rels/slideLayout73.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13.xml"/><Relationship Id="rId1" Type="http://schemas.openxmlformats.org/officeDocument/2006/relationships/vmlDrawing" Target="../drawings/vmlDrawing13.vml"/><Relationship Id="rId5" Type="http://schemas.openxmlformats.org/officeDocument/2006/relationships/image" Target="../media/image5.emf"/><Relationship Id="rId4" Type="http://schemas.openxmlformats.org/officeDocument/2006/relationships/oleObject" Target="../embeddings/oleObject13.bin"/></Relationships>
</file>

<file path=ppt/slideLayouts/_rels/slideLayout74.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14.xml"/><Relationship Id="rId1" Type="http://schemas.openxmlformats.org/officeDocument/2006/relationships/vmlDrawing" Target="../drawings/vmlDrawing14.vml"/><Relationship Id="rId5" Type="http://schemas.openxmlformats.org/officeDocument/2006/relationships/image" Target="../media/image5.emf"/><Relationship Id="rId4" Type="http://schemas.openxmlformats.org/officeDocument/2006/relationships/oleObject" Target="../embeddings/oleObject14.bin"/></Relationships>
</file>

<file path=ppt/slideLayouts/_rels/slideLayout75.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15.xml"/><Relationship Id="rId1" Type="http://schemas.openxmlformats.org/officeDocument/2006/relationships/vmlDrawing" Target="../drawings/vmlDrawing15.vml"/><Relationship Id="rId5" Type="http://schemas.openxmlformats.org/officeDocument/2006/relationships/image" Target="../media/image5.emf"/><Relationship Id="rId4" Type="http://schemas.openxmlformats.org/officeDocument/2006/relationships/oleObject" Target="../embeddings/oleObject15.bin"/></Relationships>
</file>

<file path=ppt/slideLayouts/_rels/slideLayout76.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16.xml"/><Relationship Id="rId1" Type="http://schemas.openxmlformats.org/officeDocument/2006/relationships/vmlDrawing" Target="../drawings/vmlDrawing16.vml"/><Relationship Id="rId5" Type="http://schemas.openxmlformats.org/officeDocument/2006/relationships/image" Target="../media/image5.emf"/><Relationship Id="rId4" Type="http://schemas.openxmlformats.org/officeDocument/2006/relationships/oleObject" Target="../embeddings/oleObject16.bin"/></Relationships>
</file>

<file path=ppt/slideLayouts/_rels/slideLayout77.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17.xml"/><Relationship Id="rId1" Type="http://schemas.openxmlformats.org/officeDocument/2006/relationships/vmlDrawing" Target="../drawings/vmlDrawing17.vml"/><Relationship Id="rId5" Type="http://schemas.openxmlformats.org/officeDocument/2006/relationships/image" Target="../media/image5.emf"/><Relationship Id="rId4" Type="http://schemas.openxmlformats.org/officeDocument/2006/relationships/oleObject" Target="../embeddings/oleObject17.bin"/></Relationships>
</file>

<file path=ppt/slideLayouts/_rels/slideLayout78.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18.xml"/><Relationship Id="rId1" Type="http://schemas.openxmlformats.org/officeDocument/2006/relationships/vmlDrawing" Target="../drawings/vmlDrawing18.vml"/><Relationship Id="rId5" Type="http://schemas.openxmlformats.org/officeDocument/2006/relationships/image" Target="../media/image5.emf"/><Relationship Id="rId4" Type="http://schemas.openxmlformats.org/officeDocument/2006/relationships/oleObject" Target="../embeddings/oleObject18.bin"/></Relationships>
</file>

<file path=ppt/slideLayouts/_rels/slideLayout79.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19.xml"/><Relationship Id="rId1" Type="http://schemas.openxmlformats.org/officeDocument/2006/relationships/vmlDrawing" Target="../drawings/vmlDrawing19.vml"/><Relationship Id="rId5" Type="http://schemas.openxmlformats.org/officeDocument/2006/relationships/image" Target="../media/image5.emf"/><Relationship Id="rId4" Type="http://schemas.openxmlformats.org/officeDocument/2006/relationships/oleObject" Target="../embeddings/oleObject19.bin"/></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20.xml"/><Relationship Id="rId1" Type="http://schemas.openxmlformats.org/officeDocument/2006/relationships/vmlDrawing" Target="../drawings/vmlDrawing20.vml"/><Relationship Id="rId5" Type="http://schemas.openxmlformats.org/officeDocument/2006/relationships/image" Target="../media/image5.emf"/><Relationship Id="rId4" Type="http://schemas.openxmlformats.org/officeDocument/2006/relationships/oleObject" Target="../embeddings/oleObject20.bin"/></Relationships>
</file>

<file path=ppt/slideLayouts/_rels/slideLayout81.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21.xml"/><Relationship Id="rId1" Type="http://schemas.openxmlformats.org/officeDocument/2006/relationships/vmlDrawing" Target="../drawings/vmlDrawing21.vml"/><Relationship Id="rId5" Type="http://schemas.openxmlformats.org/officeDocument/2006/relationships/image" Target="../media/image5.emf"/><Relationship Id="rId4" Type="http://schemas.openxmlformats.org/officeDocument/2006/relationships/oleObject" Target="../embeddings/oleObject21.bin"/></Relationships>
</file>

<file path=ppt/slideLayouts/_rels/slideLayout82.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22.xml"/><Relationship Id="rId1" Type="http://schemas.openxmlformats.org/officeDocument/2006/relationships/vmlDrawing" Target="../drawings/vmlDrawing22.vml"/><Relationship Id="rId5" Type="http://schemas.openxmlformats.org/officeDocument/2006/relationships/image" Target="../media/image5.emf"/><Relationship Id="rId4" Type="http://schemas.openxmlformats.org/officeDocument/2006/relationships/oleObject" Target="../embeddings/oleObject22.bin"/></Relationships>
</file>

<file path=ppt/slideLayouts/_rels/slideLayout83.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23.xml"/><Relationship Id="rId1" Type="http://schemas.openxmlformats.org/officeDocument/2006/relationships/vmlDrawing" Target="../drawings/vmlDrawing23.vml"/><Relationship Id="rId5" Type="http://schemas.openxmlformats.org/officeDocument/2006/relationships/image" Target="../media/image5.emf"/><Relationship Id="rId4" Type="http://schemas.openxmlformats.org/officeDocument/2006/relationships/oleObject" Target="../embeddings/oleObject23.bin"/></Relationships>
</file>

<file path=ppt/slideLayouts/_rels/slideLayout8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slideMaster" Target="../slideMasters/slideMaster6.xml"/><Relationship Id="rId7" Type="http://schemas.openxmlformats.org/officeDocument/2006/relationships/image" Target="../media/image10.png"/><Relationship Id="rId2" Type="http://schemas.openxmlformats.org/officeDocument/2006/relationships/tags" Target="../tags/tag24.xml"/><Relationship Id="rId1" Type="http://schemas.openxmlformats.org/officeDocument/2006/relationships/vmlDrawing" Target="../drawings/vmlDrawing24.vml"/><Relationship Id="rId6" Type="http://schemas.openxmlformats.org/officeDocument/2006/relationships/image" Target="../media/image9.png"/><Relationship Id="rId5" Type="http://schemas.openxmlformats.org/officeDocument/2006/relationships/image" Target="../media/image5.emf"/><Relationship Id="rId10" Type="http://schemas.openxmlformats.org/officeDocument/2006/relationships/image" Target="../media/image13.png"/><Relationship Id="rId4" Type="http://schemas.openxmlformats.org/officeDocument/2006/relationships/oleObject" Target="../embeddings/oleObject24.bin"/><Relationship Id="rId9" Type="http://schemas.openxmlformats.org/officeDocument/2006/relationships/image" Target="../media/image12.png"/></Relationships>
</file>

<file path=ppt/slideLayouts/_rels/slideLayout85.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25.xml"/><Relationship Id="rId1" Type="http://schemas.openxmlformats.org/officeDocument/2006/relationships/vmlDrawing" Target="../drawings/vmlDrawing25.vml"/><Relationship Id="rId5" Type="http://schemas.openxmlformats.org/officeDocument/2006/relationships/image" Target="../media/image5.emf"/><Relationship Id="rId4" Type="http://schemas.openxmlformats.org/officeDocument/2006/relationships/oleObject" Target="../embeddings/oleObject25.bin"/></Relationships>
</file>

<file path=ppt/slideLayouts/_rels/slideLayout86.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26.xml"/><Relationship Id="rId1" Type="http://schemas.openxmlformats.org/officeDocument/2006/relationships/vmlDrawing" Target="../drawings/vmlDrawing26.vml"/><Relationship Id="rId5" Type="http://schemas.openxmlformats.org/officeDocument/2006/relationships/image" Target="../media/image5.emf"/><Relationship Id="rId4" Type="http://schemas.openxmlformats.org/officeDocument/2006/relationships/oleObject" Target="../embeddings/oleObject26.bin"/></Relationships>
</file>

<file path=ppt/slideLayouts/_rels/slideLayout87.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27.xml"/><Relationship Id="rId1" Type="http://schemas.openxmlformats.org/officeDocument/2006/relationships/vmlDrawing" Target="../drawings/vmlDrawing27.vml"/><Relationship Id="rId5" Type="http://schemas.openxmlformats.org/officeDocument/2006/relationships/image" Target="../media/image5.emf"/><Relationship Id="rId4" Type="http://schemas.openxmlformats.org/officeDocument/2006/relationships/oleObject" Target="../embeddings/oleObject27.bin"/></Relationships>
</file>

<file path=ppt/slideLayouts/_rels/slideLayout88.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28.xml"/><Relationship Id="rId1" Type="http://schemas.openxmlformats.org/officeDocument/2006/relationships/vmlDrawing" Target="../drawings/vmlDrawing28.vml"/><Relationship Id="rId5" Type="http://schemas.openxmlformats.org/officeDocument/2006/relationships/image" Target="../media/image5.emf"/><Relationship Id="rId4" Type="http://schemas.openxmlformats.org/officeDocument/2006/relationships/oleObject" Target="../embeddings/oleObject28.bin"/></Relationships>
</file>

<file path=ppt/slideLayouts/_rels/slideLayout89.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29.xml"/><Relationship Id="rId1" Type="http://schemas.openxmlformats.org/officeDocument/2006/relationships/vmlDrawing" Target="../drawings/vmlDrawing29.vml"/><Relationship Id="rId5" Type="http://schemas.openxmlformats.org/officeDocument/2006/relationships/image" Target="../media/image5.emf"/><Relationship Id="rId4" Type="http://schemas.openxmlformats.org/officeDocument/2006/relationships/oleObject" Target="../embeddings/oleObject29.bin"/></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30.xml"/><Relationship Id="rId1" Type="http://schemas.openxmlformats.org/officeDocument/2006/relationships/vmlDrawing" Target="../drawings/vmlDrawing30.vml"/><Relationship Id="rId5" Type="http://schemas.openxmlformats.org/officeDocument/2006/relationships/image" Target="../media/image5.emf"/><Relationship Id="rId4" Type="http://schemas.openxmlformats.org/officeDocument/2006/relationships/oleObject" Target="../embeddings/oleObject30.bin"/></Relationships>
</file>

<file path=ppt/slideLayouts/_rels/slideLayout91.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31.xml"/><Relationship Id="rId1" Type="http://schemas.openxmlformats.org/officeDocument/2006/relationships/vmlDrawing" Target="../drawings/vmlDrawing31.vml"/><Relationship Id="rId5" Type="http://schemas.openxmlformats.org/officeDocument/2006/relationships/image" Target="../media/image5.emf"/><Relationship Id="rId4" Type="http://schemas.openxmlformats.org/officeDocument/2006/relationships/oleObject" Target="../embeddings/oleObject31.bin"/></Relationships>
</file>

<file path=ppt/slideLayouts/_rels/slideLayout92.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32.xml"/><Relationship Id="rId1" Type="http://schemas.openxmlformats.org/officeDocument/2006/relationships/vmlDrawing" Target="../drawings/vmlDrawing32.vml"/><Relationship Id="rId6" Type="http://schemas.openxmlformats.org/officeDocument/2006/relationships/image" Target="../media/image14.png"/><Relationship Id="rId5" Type="http://schemas.openxmlformats.org/officeDocument/2006/relationships/image" Target="../media/image5.emf"/><Relationship Id="rId4" Type="http://schemas.openxmlformats.org/officeDocument/2006/relationships/oleObject" Target="../embeddings/oleObject32.bin"/></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93271" y="5132437"/>
            <a:ext cx="8579886" cy="1460779"/>
          </a:xfrm>
          <a:prstGeom prst="rect">
            <a:avLst/>
          </a:prstGeom>
        </p:spPr>
        <p:txBody>
          <a:bodyPr lIns="137160" tIns="137160" rIns="137160" bIns="137160" anchor="b" anchorCtr="0">
            <a:normAutofit/>
          </a:bodyPr>
          <a:lstStyle>
            <a:lvl1pPr marL="0" indent="0" algn="l" defTabSz="914052" rtl="0" eaLnBrk="1" latinLnBrk="0" hangingPunct="1">
              <a:lnSpc>
                <a:spcPct val="100000"/>
              </a:lnSpc>
              <a:spcBef>
                <a:spcPts val="0"/>
              </a:spcBef>
              <a:buSzPct val="90000"/>
              <a:buFont typeface="Arial" pitchFamily="34" charset="0"/>
              <a:buNone/>
              <a:defRPr lang="en-US" sz="2400" b="0" kern="0" spc="0" baseline="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457044" indent="0" algn="ctr">
              <a:buNone/>
              <a:defRPr>
                <a:solidFill>
                  <a:schemeClr val="tx1">
                    <a:tint val="75000"/>
                  </a:schemeClr>
                </a:solidFill>
              </a:defRPr>
            </a:lvl2pPr>
            <a:lvl3pPr marL="914088" indent="0" algn="ctr">
              <a:buNone/>
              <a:defRPr>
                <a:solidFill>
                  <a:schemeClr val="tx1">
                    <a:tint val="75000"/>
                  </a:schemeClr>
                </a:solidFill>
              </a:defRPr>
            </a:lvl3pPr>
            <a:lvl4pPr marL="1371133" indent="0" algn="ctr">
              <a:buNone/>
              <a:defRPr>
                <a:solidFill>
                  <a:schemeClr val="tx1">
                    <a:tint val="75000"/>
                  </a:schemeClr>
                </a:solidFill>
              </a:defRPr>
            </a:lvl4pPr>
            <a:lvl5pPr marL="1828178" indent="0" algn="ctr">
              <a:buNone/>
              <a:defRPr>
                <a:solidFill>
                  <a:schemeClr val="tx1">
                    <a:tint val="75000"/>
                  </a:schemeClr>
                </a:solidFill>
              </a:defRPr>
            </a:lvl5pPr>
            <a:lvl6pPr marL="2285222" indent="0" algn="ctr">
              <a:buNone/>
              <a:defRPr>
                <a:solidFill>
                  <a:schemeClr val="tx1">
                    <a:tint val="75000"/>
                  </a:schemeClr>
                </a:solidFill>
              </a:defRPr>
            </a:lvl6pPr>
            <a:lvl7pPr marL="2742267" indent="0" algn="ctr">
              <a:buNone/>
              <a:defRPr>
                <a:solidFill>
                  <a:schemeClr val="tx1">
                    <a:tint val="75000"/>
                  </a:schemeClr>
                </a:solidFill>
              </a:defRPr>
            </a:lvl7pPr>
            <a:lvl8pPr marL="3199311" indent="0" algn="ctr">
              <a:buNone/>
              <a:defRPr>
                <a:solidFill>
                  <a:schemeClr val="tx1">
                    <a:tint val="75000"/>
                  </a:schemeClr>
                </a:solidFill>
              </a:defRPr>
            </a:lvl8pPr>
            <a:lvl9pPr marL="3656358" indent="0" algn="ctr">
              <a:buNone/>
              <a:defRPr>
                <a:solidFill>
                  <a:schemeClr val="tx1">
                    <a:tint val="75000"/>
                  </a:schemeClr>
                </a:solidFill>
              </a:defRPr>
            </a:lvl9pPr>
          </a:lstStyle>
          <a:p>
            <a:r>
              <a:rPr lang="en-US" dirty="0"/>
              <a:t>Click to edit Master subtitle style</a:t>
            </a:r>
          </a:p>
        </p:txBody>
      </p:sp>
      <p:sp>
        <p:nvSpPr>
          <p:cNvPr id="10" name="Title 1"/>
          <p:cNvSpPr>
            <a:spLocks noGrp="1"/>
          </p:cNvSpPr>
          <p:nvPr>
            <p:ph type="ctrTitle" hasCustomPrompt="1"/>
          </p:nvPr>
        </p:nvSpPr>
        <p:spPr>
          <a:xfrm>
            <a:off x="193271" y="2415641"/>
            <a:ext cx="8579886" cy="2603307"/>
          </a:xfrm>
          <a:prstGeom prst="rect">
            <a:avLst/>
          </a:prstGeom>
          <a:solidFill>
            <a:srgbClr val="007233"/>
          </a:solidFill>
          <a:effectLst/>
        </p:spPr>
        <p:txBody>
          <a:bodyPr vert="horz" lIns="137160" tIns="137160" rIns="91409" bIns="137160" rtlCol="0" anchor="b" anchorCtr="0">
            <a:noAutofit/>
          </a:bodyPr>
          <a:lstStyle>
            <a:lvl1pPr>
              <a:defRPr lang="en-US" sz="4800" kern="0" dirty="0">
                <a:ln w="3175">
                  <a:noFill/>
                </a:ln>
                <a:gradFill flip="none" rotWithShape="1">
                  <a:gsLst>
                    <a:gs pos="4583">
                      <a:srgbClr val="FFFFFF"/>
                    </a:gs>
                    <a:gs pos="100000">
                      <a:srgbClr val="FFFFFF"/>
                    </a:gs>
                  </a:gsLst>
                  <a:lin ang="5400000" scaled="0"/>
                  <a:tileRect/>
                </a:gradFill>
              </a:defRPr>
            </a:lvl1pPr>
          </a:lstStyle>
          <a:p>
            <a:pPr lvl="0"/>
            <a:r>
              <a:rPr lang="en-US" dirty="0"/>
              <a:t>Course title style</a:t>
            </a:r>
          </a:p>
        </p:txBody>
      </p:sp>
      <p:sp>
        <p:nvSpPr>
          <p:cNvPr id="8" name="top right small rectangle"/>
          <p:cNvSpPr/>
          <p:nvPr userDrawn="1"/>
        </p:nvSpPr>
        <p:spPr bwMode="auto">
          <a:xfrm>
            <a:off x="8902492" y="2418735"/>
            <a:ext cx="3087947" cy="2600214"/>
          </a:xfrm>
          <a:prstGeom prst="rect">
            <a:avLst/>
          </a:prstGeom>
          <a:solidFill>
            <a:schemeClr val="tx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137160" tIns="137160" rIns="137160" bIns="137160" numCol="1" rtlCol="0" anchor="b" anchorCtr="0" compatLnSpc="1">
            <a:prstTxWarp prst="textNoShape">
              <a:avLst/>
            </a:prstTxWarp>
          </a:bodyPr>
          <a:lstStyle/>
          <a:p>
            <a:pPr defTabSz="913788" fontAlgn="base">
              <a:spcBef>
                <a:spcPct val="0"/>
              </a:spcBef>
              <a:spcAft>
                <a:spcPct val="0"/>
              </a:spcAft>
            </a:pPr>
            <a:endParaRPr lang="en-US" sz="2000"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val="0"/>
              </a:ext>
            </a:extLst>
          </a:blip>
          <a:srcRect l="9720" t="16544" r="7275" b="16691"/>
          <a:stretch/>
        </p:blipFill>
        <p:spPr>
          <a:xfrm>
            <a:off x="10731799" y="4630992"/>
            <a:ext cx="1131688" cy="334740"/>
          </a:xfrm>
          <a:prstGeom prst="rect">
            <a:avLst/>
          </a:prstGeom>
        </p:spPr>
      </p:pic>
      <p:sp>
        <p:nvSpPr>
          <p:cNvPr id="7" name="TextBox 6"/>
          <p:cNvSpPr txBox="1"/>
          <p:nvPr userDrawn="1"/>
        </p:nvSpPr>
        <p:spPr>
          <a:xfrm>
            <a:off x="193271" y="164177"/>
            <a:ext cx="3691466" cy="246221"/>
          </a:xfrm>
          <a:prstGeom prst="rect">
            <a:avLst/>
          </a:prstGeom>
          <a:noFill/>
        </p:spPr>
        <p:txBody>
          <a:bodyPr wrap="square" lIns="0" tIns="0" rIns="0" bIns="0" rtlCol="0" anchor="ctr">
            <a:spAutoFit/>
          </a:bodyPr>
          <a:lstStyle/>
          <a:p>
            <a:pPr algn="l"/>
            <a:r>
              <a:rPr lang="en-US" sz="1600" dirty="0">
                <a:solidFill>
                  <a:schemeClr val="tx1">
                    <a:lumMod val="75000"/>
                    <a:lumOff val="25000"/>
                    <a:alpha val="99000"/>
                  </a:schemeClr>
                </a:solidFill>
                <a:latin typeface="Segoe UI" panose="020B0502040204020203" pitchFamily="34" charset="0"/>
                <a:cs typeface="Segoe UI" panose="020B0502040204020203" pitchFamily="34" charset="0"/>
              </a:rPr>
              <a:t>Microsoft</a:t>
            </a:r>
            <a:r>
              <a:rPr lang="en-US" sz="1600" baseline="0" dirty="0">
                <a:solidFill>
                  <a:schemeClr val="tx1">
                    <a:lumMod val="75000"/>
                    <a:lumOff val="25000"/>
                    <a:alpha val="99000"/>
                  </a:schemeClr>
                </a:solidFill>
                <a:latin typeface="Segoe UI" panose="020B0502040204020203" pitchFamily="34" charset="0"/>
                <a:cs typeface="Segoe UI" panose="020B0502040204020203" pitchFamily="34" charset="0"/>
              </a:rPr>
              <a:t> Virtual Academy</a:t>
            </a:r>
            <a:endParaRPr lang="en-US" sz="1600" dirty="0">
              <a:solidFill>
                <a:schemeClr val="tx1">
                  <a:lumMod val="75000"/>
                  <a:lumOff val="25000"/>
                  <a:alpha val="99000"/>
                </a:schemeClr>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942519667"/>
      </p:ext>
    </p:extLst>
  </p:cSld>
  <p:clrMapOvr>
    <a:masterClrMapping/>
  </p:clrMapOvr>
  <p:extLst mod="1">
    <p:ext uri="{DCECCB84-F9BA-43D5-87BE-67443E8EF086}">
      <p15:sldGuideLst xmlns:p15="http://schemas.microsoft.com/office/powerpoint/2012/main">
        <p15:guide id="1" orient="horz" pos="3792">
          <p15:clr>
            <a:srgbClr val="FBAE40"/>
          </p15:clr>
        </p15:guide>
        <p15:guide id="2" pos="3839">
          <p15:clr>
            <a:srgbClr val="FBAE40"/>
          </p15:clr>
        </p15:guide>
        <p15:guide id="3" orient="horz" pos="72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Exam Tip">
    <p:bg>
      <p:bgPr>
        <a:solidFill>
          <a:srgbClr val="92D0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525520" y="347874"/>
            <a:ext cx="8398400" cy="923330"/>
          </a:xfrm>
        </p:spPr>
        <p:txBody>
          <a:bodyPr>
            <a:normAutofit/>
          </a:bodyPr>
          <a:lstStyle>
            <a:lvl1pPr algn="l" defTabSz="914400" rtl="0" eaLnBrk="1" latinLnBrk="0" hangingPunct="1">
              <a:lnSpc>
                <a:spcPct val="90000"/>
              </a:lnSpc>
              <a:spcBef>
                <a:spcPct val="0"/>
              </a:spcBef>
              <a:buNone/>
              <a:defRPr lang="en-US" sz="5400" b="1" i="1" u="none" kern="1200" baseline="0" dirty="0">
                <a:solidFill>
                  <a:schemeClr val="tx1"/>
                </a:solidFill>
                <a:latin typeface="+mj-lt"/>
                <a:ea typeface="+mj-ea"/>
                <a:cs typeface="+mj-cs"/>
              </a:defRPr>
            </a:lvl1pPr>
          </a:lstStyle>
          <a:p>
            <a:endParaRPr lang="en-US" dirty="0"/>
          </a:p>
        </p:txBody>
      </p:sp>
      <p:sp>
        <p:nvSpPr>
          <p:cNvPr id="4" name="Text Placeholder 3"/>
          <p:cNvSpPr>
            <a:spLocks noGrp="1"/>
          </p:cNvSpPr>
          <p:nvPr>
            <p:ph type="body" sz="quarter" idx="11"/>
          </p:nvPr>
        </p:nvSpPr>
        <p:spPr>
          <a:xfrm>
            <a:off x="268080" y="1271204"/>
            <a:ext cx="11655840" cy="4641916"/>
          </a:xfrm>
        </p:spPr>
        <p:txBody>
          <a:bodyPr>
            <a:noAutofit/>
          </a:bodyPr>
          <a:lstStyle>
            <a:lvl1pPr marL="0" indent="0">
              <a:buNone/>
              <a:defRPr sz="4000"/>
            </a:lvl1pPr>
            <a:lvl2pPr marL="28012" indent="0">
              <a:buNone/>
              <a:defRPr sz="1961"/>
            </a:lvl2pPr>
            <a:lvl3pPr marL="219428" indent="0">
              <a:buNone/>
              <a:defRPr sz="1961"/>
            </a:lvl3pPr>
            <a:lvl4pPr marL="466868" indent="0">
              <a:buNone/>
              <a:defRPr sz="1765"/>
            </a:lvl4pPr>
            <a:lvl5pPr marL="725201" indent="0">
              <a:buNone/>
              <a:defRPr sz="1765"/>
            </a:lvl5pPr>
          </a:lstStyle>
          <a:p>
            <a:pPr lvl="0"/>
            <a:endParaRPr lang="en-US" dirty="0"/>
          </a:p>
        </p:txBody>
      </p:sp>
      <p:sp>
        <p:nvSpPr>
          <p:cNvPr id="5" name="Rectangle 4"/>
          <p:cNvSpPr/>
          <p:nvPr userDrawn="1"/>
        </p:nvSpPr>
        <p:spPr>
          <a:xfrm>
            <a:off x="268080" y="347873"/>
            <a:ext cx="3209533" cy="92333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400" b="1" i="0" u="none" strike="noStrike" kern="1200" cap="none" spc="0" normalizeH="0" baseline="0" noProof="0" dirty="0">
                <a:ln>
                  <a:noFill/>
                </a:ln>
                <a:solidFill>
                  <a:prstClr val="black"/>
                </a:solidFill>
                <a:effectLst/>
                <a:uLnTx/>
                <a:uFillTx/>
                <a:latin typeface="Calibri" panose="020F0502020204030204"/>
                <a:ea typeface="+mn-ea"/>
                <a:cs typeface="+mn-cs"/>
              </a:rPr>
              <a:t>EXAM TIP!</a:t>
            </a:r>
          </a:p>
        </p:txBody>
      </p:sp>
      <p:sp>
        <p:nvSpPr>
          <p:cNvPr id="6" name="Text Placeholder 4">
            <a:extLst>
              <a:ext uri="{FF2B5EF4-FFF2-40B4-BE49-F238E27FC236}">
                <a16:creationId xmlns:a16="http://schemas.microsoft.com/office/drawing/2014/main" id="{380C91C6-C6AF-40A3-AE50-C2507708BECF}"/>
              </a:ext>
            </a:extLst>
          </p:cNvPr>
          <p:cNvSpPr>
            <a:spLocks noGrp="1"/>
          </p:cNvSpPr>
          <p:nvPr>
            <p:ph type="body" sz="quarter" idx="10" hasCustomPrompt="1"/>
          </p:nvPr>
        </p:nvSpPr>
        <p:spPr>
          <a:xfrm>
            <a:off x="211139" y="5987143"/>
            <a:ext cx="9709376" cy="823460"/>
          </a:xfrm>
          <a:solidFill>
            <a:srgbClr val="92D050"/>
          </a:solidFill>
        </p:spPr>
        <p:txBody>
          <a:bodyPr>
            <a:noAutofit/>
          </a:bodyPr>
          <a:lstStyle>
            <a:lvl1pPr marL="0" indent="0">
              <a:buFontTx/>
              <a:buNone/>
              <a:defRPr sz="2000" u="sng">
                <a:solidFill>
                  <a:srgbClr val="0070C0"/>
                </a:solidFill>
              </a:defRPr>
            </a:lvl1pPr>
            <a:lvl2pPr marL="457200" indent="0">
              <a:buFontTx/>
              <a:buNone/>
              <a:defRPr sz="2000" u="sng">
                <a:solidFill>
                  <a:srgbClr val="0070C0"/>
                </a:solidFill>
              </a:defRPr>
            </a:lvl2pPr>
            <a:lvl3pPr marL="914400" indent="0">
              <a:buFontTx/>
              <a:buNone/>
              <a:defRPr sz="2000" u="sng">
                <a:solidFill>
                  <a:srgbClr val="0070C0"/>
                </a:solidFill>
              </a:defRPr>
            </a:lvl3pPr>
            <a:lvl4pPr marL="1371600" indent="0">
              <a:buFontTx/>
              <a:buNone/>
              <a:defRPr sz="2000" u="sng">
                <a:solidFill>
                  <a:srgbClr val="0070C0"/>
                </a:solidFill>
              </a:defRPr>
            </a:lvl4pPr>
            <a:lvl5pPr marL="1828800" indent="0">
              <a:buFontTx/>
              <a:buNone/>
              <a:defRPr sz="2000" u="sng">
                <a:solidFill>
                  <a:srgbClr val="0070C0"/>
                </a:solidFill>
              </a:defRPr>
            </a:lvl5pPr>
          </a:lstStyle>
          <a:p>
            <a:pPr lvl="0"/>
            <a:r>
              <a:rPr lang="en-US" dirty="0"/>
              <a:t>Edit Source URL</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64916609"/>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903414" y="6256216"/>
            <a:ext cx="2743200" cy="365125"/>
          </a:xfrm>
          <a:prstGeom prst="rect">
            <a:avLst/>
          </a:prstGeom>
        </p:spPr>
        <p:txBody>
          <a:bodyPr/>
          <a:lstStyle/>
          <a:p>
            <a:fld id="{0A164282-434E-41D4-9582-783D542A7B68}" type="slidenum">
              <a:rPr lang="en-US" smtClean="0"/>
              <a:pPr/>
              <a:t>‹#›</a:t>
            </a:fld>
            <a:endParaRPr lang="en-US" dirty="0"/>
          </a:p>
        </p:txBody>
      </p:sp>
    </p:spTree>
    <p:extLst>
      <p:ext uri="{BB962C8B-B14F-4D97-AF65-F5344CB8AC3E}">
        <p14:creationId xmlns:p14="http://schemas.microsoft.com/office/powerpoint/2010/main" val="2183574856"/>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Tree>
    <p:extLst>
      <p:ext uri="{BB962C8B-B14F-4D97-AF65-F5344CB8AC3E}">
        <p14:creationId xmlns:p14="http://schemas.microsoft.com/office/powerpoint/2010/main" val="2805332327"/>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blank" preserve="1">
  <p:cSld name="2_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3" name="Rectangle 2"/>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Tree>
    <p:extLst>
      <p:ext uri="{BB962C8B-B14F-4D97-AF65-F5344CB8AC3E}">
        <p14:creationId xmlns:p14="http://schemas.microsoft.com/office/powerpoint/2010/main" val="325614498"/>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userDrawn="1">
  <p:cSld name="1_Logo on Backgrou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3" name="Text Box 3"/>
          <p:cNvSpPr txBox="1">
            <a:spLocks noChangeArrowheads="1"/>
          </p:cNvSpPr>
          <p:nvPr userDrawn="1"/>
        </p:nvSpPr>
        <p:spPr bwMode="blackWhite">
          <a:xfrm>
            <a:off x="450202" y="5503176"/>
            <a:ext cx="8639369" cy="711824"/>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2014 Microsoft Corporation. All rights reserved. Microsoft, Windows, Windows Vista and other product names are or may be registered trademarks and/or trademarks in the U.S. and/or other countries.</a:t>
            </a:r>
          </a:p>
          <a:p>
            <a:pPr defTabSz="913924" eaLnBrk="0" hangingPunct="0"/>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916" y="2968090"/>
            <a:ext cx="3223861" cy="690695"/>
          </a:xfrm>
          <a:prstGeom prst="rect">
            <a:avLst/>
          </a:prstGeom>
        </p:spPr>
      </p:pic>
    </p:spTree>
    <p:extLst>
      <p:ext uri="{BB962C8B-B14F-4D97-AF65-F5344CB8AC3E}">
        <p14:creationId xmlns:p14="http://schemas.microsoft.com/office/powerpoint/2010/main" val="3141586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1"/>
            <a:ext cx="11151917" cy="747897"/>
          </a:xfrm>
        </p:spPr>
        <p:txBody>
          <a:bodyPr/>
          <a:lstStyle>
            <a:lvl1pPr>
              <a:defRPr sz="5397"/>
            </a:lvl1pPr>
          </a:lstStyle>
          <a:p>
            <a:r>
              <a:rPr lang="en-US"/>
              <a:t>Click to edit Master title style</a:t>
            </a:r>
            <a:endParaRPr lang="en-US" dirty="0"/>
          </a:p>
        </p:txBody>
      </p:sp>
      <p:sp>
        <p:nvSpPr>
          <p:cNvPr id="5" name="Text Placeholder 4"/>
          <p:cNvSpPr>
            <a:spLocks noGrp="1"/>
          </p:cNvSpPr>
          <p:nvPr>
            <p:ph type="body" sz="quarter" idx="10"/>
          </p:nvPr>
        </p:nvSpPr>
        <p:spPr>
          <a:xfrm>
            <a:off x="519249" y="1447799"/>
            <a:ext cx="11151917" cy="1130822"/>
          </a:xfrm>
        </p:spPr>
        <p:txBody>
          <a:bodyPr/>
          <a:lstStyle>
            <a:lvl1pPr marL="3174" indent="0">
              <a:spcBef>
                <a:spcPts val="0"/>
              </a:spcBef>
              <a:spcAft>
                <a:spcPts val="900"/>
              </a:spcAft>
              <a:buSzPct val="80000"/>
              <a:buFont typeface="Arial" pitchFamily="34" charset="0"/>
              <a:buNone/>
              <a:defRPr sz="3999" spc="-100" baseline="0">
                <a:gradFill>
                  <a:gsLst>
                    <a:gs pos="0">
                      <a:srgbClr val="595959"/>
                    </a:gs>
                    <a:gs pos="86000">
                      <a:srgbClr val="595959"/>
                    </a:gs>
                  </a:gsLst>
                  <a:lin ang="5400000" scaled="0"/>
                </a:gradFill>
                <a:latin typeface="Segoe UI Light" pitchFamily="34" charset="0"/>
              </a:defRPr>
            </a:lvl1pPr>
            <a:lvl2pPr marL="3174" indent="0">
              <a:spcBef>
                <a:spcPts val="0"/>
              </a:spcBef>
              <a:buSzPct val="80000"/>
              <a:buFont typeface="Arial" pitchFamily="34" charset="0"/>
              <a:buNone/>
              <a:defRPr sz="1999" spc="-50" baseline="0">
                <a:gradFill>
                  <a:gsLst>
                    <a:gs pos="0">
                      <a:srgbClr val="595959"/>
                    </a:gs>
                    <a:gs pos="86000">
                      <a:srgbClr val="595959"/>
                    </a:gs>
                  </a:gsLst>
                  <a:lin ang="5400000" scaled="0"/>
                </a:gradFill>
              </a:defRPr>
            </a:lvl2pPr>
            <a:lvl3pPr marL="1258390" indent="-40306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328" indent="-345938">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0744" indent="-33641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290217552"/>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type="titleOnly">
  <p:cSld name="Title Only">
    <p:bg>
      <p:bgPr>
        <a:solidFill>
          <a:srgbClr val="1D438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Slide Number Placeholder 4"/>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pPr/>
              <a:t>‹#›</a:t>
            </a:fld>
            <a:endParaRPr lang="en-US" dirty="0"/>
          </a:p>
        </p:txBody>
      </p:sp>
    </p:spTree>
    <p:extLst>
      <p:ext uri="{BB962C8B-B14F-4D97-AF65-F5344CB8AC3E}">
        <p14:creationId xmlns:p14="http://schemas.microsoft.com/office/powerpoint/2010/main" val="1568701512"/>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userDrawn="1">
  <p:cSld name="8_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spid="_x0000_s33796" name="think-cell Slide" r:id="rId6" imgW="270" imgH="270" progId="TCLayout.ActiveDocument.1">
                  <p:embed/>
                </p:oleObj>
              </mc:Choice>
              <mc:Fallback>
                <p:oleObj name="think-cell Slide" r:id="rId6" imgW="270" imgH="270" progId="TCLayout.ActiveDocument.1">
                  <p:embed/>
                  <p:pic>
                    <p:nvPicPr>
                      <p:cNvPr id="3" name="Object 2" hidden="1"/>
                      <p:cNvPicPr/>
                      <p:nvPr/>
                    </p:nvPicPr>
                    <p:blipFill>
                      <a:blip r:embed="rId7"/>
                      <a:stretch>
                        <a:fillRect/>
                      </a:stretch>
                    </p:blipFill>
                    <p:spPr>
                      <a:xfrm>
                        <a:off x="1589" y="1590"/>
                        <a:ext cx="1587" cy="1587"/>
                      </a:xfrm>
                      <a:prstGeom prst="rect">
                        <a:avLst/>
                      </a:prstGeom>
                    </p:spPr>
                  </p:pic>
                </p:oleObj>
              </mc:Fallback>
            </mc:AlternateContent>
          </a:graphicData>
        </a:graphic>
      </p:graphicFrame>
      <p:sp>
        <p:nvSpPr>
          <p:cNvPr id="2" name="Title 1"/>
          <p:cNvSpPr>
            <a:spLocks noGrp="1"/>
          </p:cNvSpPr>
          <p:nvPr>
            <p:ph type="title"/>
            <p:custDataLst>
              <p:tags r:id="rId3"/>
            </p:custDataLst>
          </p:nvPr>
        </p:nvSpPr>
        <p:spPr>
          <a:xfrm>
            <a:off x="1" y="192025"/>
            <a:ext cx="12192000" cy="646042"/>
          </a:xfrm>
        </p:spPr>
        <p:txBody>
          <a:bodyPr>
            <a:noAutofit/>
          </a:bodyPr>
          <a:lstStyle>
            <a:lvl1pPr>
              <a:defRPr/>
            </a:lvl1pPr>
          </a:lstStyle>
          <a:p>
            <a:endParaRPr lang="en-US" dirty="0"/>
          </a:p>
        </p:txBody>
      </p:sp>
      <p:sp>
        <p:nvSpPr>
          <p:cNvPr id="6" name="Text Placeholder 5"/>
          <p:cNvSpPr>
            <a:spLocks noGrp="1"/>
          </p:cNvSpPr>
          <p:nvPr>
            <p:ph type="body" sz="quarter" idx="13" hasCustomPrompt="1"/>
            <p:custDataLst>
              <p:tags r:id="rId4"/>
            </p:custDataLst>
          </p:nvPr>
        </p:nvSpPr>
        <p:spPr>
          <a:xfrm>
            <a:off x="1" y="832105"/>
            <a:ext cx="12192000" cy="373063"/>
          </a:xfrm>
          <a:prstGeom prst="rect">
            <a:avLst/>
          </a:prstGeom>
        </p:spPr>
        <p:txBody>
          <a:bodyPr lIns="380851" tIns="53319" rIns="53319" bIns="53319">
            <a:noAutofit/>
          </a:bodyPr>
          <a:lstStyle>
            <a:lvl1pPr marL="0" indent="0">
              <a:buNone/>
              <a:defRPr sz="2799">
                <a:latin typeface="Segoe UI Light" pitchFamily="34" charset="0"/>
              </a:defRPr>
            </a:lvl1pPr>
            <a:lvl2pPr marL="281532" indent="0">
              <a:buNone/>
              <a:defRPr/>
            </a:lvl2pPr>
            <a:lvl3pPr marL="588178" indent="0">
              <a:buNone/>
              <a:defRPr/>
            </a:lvl3pPr>
            <a:lvl4pPr marL="869708" indent="0">
              <a:buNone/>
              <a:defRPr/>
            </a:lvl4pPr>
            <a:lvl5pPr marL="1104979" indent="0">
              <a:buNone/>
              <a:defRPr/>
            </a:lvl5pPr>
          </a:lstStyle>
          <a:p>
            <a:pPr lvl="0"/>
            <a:r>
              <a:rPr lang="en-US" dirty="0"/>
              <a:t>Click to add subtitle</a:t>
            </a:r>
          </a:p>
        </p:txBody>
      </p:sp>
    </p:spTree>
    <p:extLst>
      <p:ext uri="{BB962C8B-B14F-4D97-AF65-F5344CB8AC3E}">
        <p14:creationId xmlns:p14="http://schemas.microsoft.com/office/powerpoint/2010/main" val="4178260180"/>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Section Title Accent Color 3">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7249790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userDrawn="1">
  <p:cSld name="44pt Title Only">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34820"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3" name="Footer Placeholder 2"/>
          <p:cNvSpPr>
            <a:spLocks noGrp="1"/>
          </p:cNvSpPr>
          <p:nvPr>
            <p:ph type="ftr" sz="quarter" idx="10"/>
          </p:nvPr>
        </p:nvSpPr>
        <p:spPr>
          <a:xfrm>
            <a:off x="269240" y="6437243"/>
            <a:ext cx="3859607" cy="134483"/>
          </a:xfrm>
          <a:prstGeom prst="rect">
            <a:avLst/>
          </a:prstGeom>
        </p:spPr>
        <p:txBody>
          <a:bodyPr/>
          <a:lstStyle/>
          <a:p>
            <a:r>
              <a:rPr lang="en-US" dirty="0">
                <a:solidFill>
                  <a:srgbClr val="00B0F0"/>
                </a:solidFill>
              </a:rPr>
              <a:t>Microsoft Confidential</a:t>
            </a:r>
          </a:p>
        </p:txBody>
      </p:sp>
      <p:sp>
        <p:nvSpPr>
          <p:cNvPr id="4" name="Slide Number Placeholder 3"/>
          <p:cNvSpPr>
            <a:spLocks noGrp="1"/>
          </p:cNvSpPr>
          <p:nvPr>
            <p:ph type="sldNum" sz="quarter" idx="11"/>
          </p:nvPr>
        </p:nvSpPr>
        <p:spPr/>
        <p:txBody>
          <a:bodyPr/>
          <a:lstStyle/>
          <a:p>
            <a:fld id="{27258FFF-F925-446B-8502-81C933981705}" type="slidenum">
              <a:rPr lang="en-US" smtClean="0"/>
              <a:pPr/>
              <a:t>‹#›</a:t>
            </a:fld>
            <a:endParaRPr lang="en-US" dirty="0"/>
          </a:p>
        </p:txBody>
      </p:sp>
      <p:sp>
        <p:nvSpPr>
          <p:cNvPr id="7" name="Title 1"/>
          <p:cNvSpPr>
            <a:spLocks noGrp="1"/>
          </p:cNvSpPr>
          <p:nvPr>
            <p:ph type="title" hasCustomPrompt="1"/>
          </p:nvPr>
        </p:nvSpPr>
        <p:spPr>
          <a:xfrm>
            <a:off x="573712" y="259792"/>
            <a:ext cx="11005512" cy="1075884"/>
          </a:xfrm>
        </p:spPr>
        <p:txBody>
          <a:bodyPr lIns="0" tIns="91440" rIns="146304" bIns="91440"/>
          <a:lstStyle>
            <a:lvl1pPr>
              <a:lnSpc>
                <a:spcPts val="4803"/>
              </a:lnSpc>
              <a:defRPr sz="4313" baseline="0">
                <a:solidFill>
                  <a:schemeClr val="accent1"/>
                </a:solidFill>
              </a:defRPr>
            </a:lvl1pPr>
          </a:lstStyle>
          <a:p>
            <a:r>
              <a:rPr lang="en-US" dirty="0" err="1"/>
              <a:t>Lorem</a:t>
            </a:r>
            <a:r>
              <a:rPr lang="en-US" dirty="0"/>
              <a:t> </a:t>
            </a:r>
            <a:r>
              <a:rPr lang="en-US" dirty="0" err="1"/>
              <a:t>ipsum</a:t>
            </a:r>
            <a:r>
              <a:rPr lang="en-US" dirty="0"/>
              <a:t> dolor sit.</a:t>
            </a:r>
          </a:p>
        </p:txBody>
      </p:sp>
    </p:spTree>
    <p:extLst>
      <p:ext uri="{BB962C8B-B14F-4D97-AF65-F5344CB8AC3E}">
        <p14:creationId xmlns:p14="http://schemas.microsoft.com/office/powerpoint/2010/main" val="2575292925"/>
      </p:ext>
    </p:extLst>
  </p:cSld>
  <p:clrMapOvr>
    <a:masterClrMapping/>
  </p:clrMapOvr>
  <p:transition spd="med">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a:t>Click to edit Master title style</a:t>
            </a:r>
            <a:endParaRPr lang="en-US" dirty="0"/>
          </a:p>
        </p:txBody>
      </p:sp>
      <p:sp>
        <p:nvSpPr>
          <p:cNvPr id="5" name="Text Placeholder 4"/>
          <p:cNvSpPr>
            <a:spLocks noGrp="1"/>
          </p:cNvSpPr>
          <p:nvPr>
            <p:ph type="body" sz="quarter" idx="10"/>
          </p:nvPr>
        </p:nvSpPr>
        <p:spPr>
          <a:xfrm>
            <a:off x="519248" y="1447800"/>
            <a:ext cx="11151917" cy="1038746"/>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827157188"/>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Question &amp; Answ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590" y="220717"/>
            <a:ext cx="11778205" cy="1308538"/>
          </a:xfrm>
          <a:solidFill>
            <a:schemeClr val="accent4">
              <a:lumMod val="40000"/>
              <a:lumOff val="60000"/>
            </a:schemeClr>
          </a:solidFill>
        </p:spPr>
        <p:txBody>
          <a:bodyPr>
            <a:normAutofit/>
          </a:bodyPr>
          <a:lstStyle>
            <a:lvl1pPr>
              <a:defRPr sz="3600"/>
            </a:lvl1pPr>
          </a:lstStyle>
          <a:p>
            <a:r>
              <a:rPr lang="en-US" dirty="0"/>
              <a:t>Click to edit Question style</a:t>
            </a:r>
          </a:p>
        </p:txBody>
      </p:sp>
      <p:sp>
        <p:nvSpPr>
          <p:cNvPr id="3" name="Content Placeholder 2"/>
          <p:cNvSpPr>
            <a:spLocks noGrp="1"/>
          </p:cNvSpPr>
          <p:nvPr>
            <p:ph idx="1" hasCustomPrompt="1"/>
          </p:nvPr>
        </p:nvSpPr>
        <p:spPr>
          <a:xfrm>
            <a:off x="201591" y="1529255"/>
            <a:ext cx="11778205" cy="5123793"/>
          </a:xfrm>
        </p:spPr>
        <p:txBody>
          <a:bodyPr>
            <a:normAutofit/>
          </a:bodyPr>
          <a:lstStyle>
            <a:lvl1pPr marL="742950" indent="-742950">
              <a:buFont typeface="+mj-lt"/>
              <a:buAutoNum type="arabicParenR"/>
              <a:defRPr sz="3600"/>
            </a:lvl1pPr>
            <a:lvl2pPr marL="971550" indent="-514350">
              <a:buFont typeface="+mj-lt"/>
              <a:buAutoNum type="alphaUcPeriod"/>
              <a:defRPr sz="3200"/>
            </a:lvl2pPr>
            <a:lvl3pPr marL="1485900" indent="-571500">
              <a:buFont typeface="+mj-lt"/>
              <a:buAutoNum type="romanLcPeriod"/>
              <a:defRPr sz="2800"/>
            </a:lvl3pPr>
            <a:lvl4pPr marL="1828800" indent="-457200">
              <a:buFont typeface="+mj-lt"/>
              <a:buAutoNum type="alphaLcPeriod"/>
              <a:defRPr sz="2400"/>
            </a:lvl4pPr>
            <a:lvl5pPr marL="2286000" indent="-457200">
              <a:buFont typeface="+mj-lt"/>
              <a:buAutoNum type="arabicPeriod"/>
              <a:defRPr sz="2400"/>
            </a:lvl5pPr>
          </a:lstStyle>
          <a:p>
            <a:pPr lvl="0"/>
            <a:r>
              <a:rPr lang="en-US" dirty="0"/>
              <a:t>Click to edit Question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0" hasCustomPrompt="1"/>
          </p:nvPr>
        </p:nvSpPr>
        <p:spPr>
          <a:xfrm>
            <a:off x="467502" y="1843935"/>
            <a:ext cx="11778205" cy="5123793"/>
          </a:xfrm>
        </p:spPr>
        <p:txBody>
          <a:bodyPr>
            <a:normAutofit/>
          </a:bodyPr>
          <a:lstStyle>
            <a:lvl1pPr marL="742950" indent="-742950">
              <a:buFont typeface="+mj-lt"/>
              <a:buAutoNum type="arabicParenR"/>
              <a:defRPr sz="3600"/>
            </a:lvl1pPr>
            <a:lvl2pPr marL="971550" indent="-514350">
              <a:buFont typeface="+mj-lt"/>
              <a:buAutoNum type="alphaUcPeriod"/>
              <a:defRPr sz="3200"/>
            </a:lvl2pPr>
            <a:lvl3pPr marL="1485900" indent="-571500">
              <a:buFont typeface="+mj-lt"/>
              <a:buAutoNum type="romanLcPeriod"/>
              <a:defRPr sz="2800"/>
            </a:lvl3pPr>
            <a:lvl4pPr marL="1828800" indent="-457200">
              <a:buFont typeface="+mj-lt"/>
              <a:buAutoNum type="alphaLcPeriod"/>
              <a:defRPr sz="2400"/>
            </a:lvl4pPr>
            <a:lvl5pPr marL="2286000" indent="-457200">
              <a:buFont typeface="+mj-lt"/>
              <a:buAutoNum type="arabicPeriod"/>
              <a:defRPr sz="2400"/>
            </a:lvl5pPr>
          </a:lstStyle>
          <a:p>
            <a:pPr lvl="0"/>
            <a:r>
              <a:rPr lang="en-US" dirty="0"/>
              <a:t>Click to edit Answer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06079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par>
                                <p:cTn id="7" presetID="42" presetClass="path" presetSubtype="0" accel="50000" decel="50000" fill="hold" grpId="1" nodeType="withEffect">
                                  <p:stCondLst>
                                    <p:cond delay="0"/>
                                  </p:stCondLst>
                                  <p:childTnLst>
                                    <p:animMotion origin="layout" path="M -4.16667E-6 -1.11111E-6 L -0.02187 -0.04537 " pathEditMode="relative" rAng="0" ptsTypes="AA">
                                      <p:cBhvr>
                                        <p:cTn id="8" dur="500" fill="hold"/>
                                        <p:tgtEl>
                                          <p:spTgt spid="7"/>
                                        </p:tgtEl>
                                        <p:attrNameLst>
                                          <p:attrName>ppt_x</p:attrName>
                                          <p:attrName>ppt_y</p:attrName>
                                        </p:attrNameLst>
                                      </p:cBhvr>
                                      <p:rCtr x="-1094" y="-2269"/>
                                    </p:animMotion>
                                  </p:childTnLst>
                                </p:cTn>
                              </p:par>
                              <p:par>
                                <p:cTn id="9" presetID="14" presetClass="entr" presetSubtype="1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randombar(horizontal)">
                                      <p:cBhvr>
                                        <p:cTn id="1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tmplLst>
          <p:tmpl>
            <p:tnLst>
              <p:par>
                <p:cTn presetID="1" presetClass="exit" presetSubtype="0" fill="hold" nodeType="clickEffect">
                  <p:stCondLst>
                    <p:cond delay="0"/>
                  </p:stCondLst>
                  <p:childTnLst>
                    <p:set>
                      <p:cBhvr>
                        <p:cTn dur="1" fill="hold">
                          <p:stCondLst>
                            <p:cond delay="0"/>
                          </p:stCondLst>
                        </p:cTn>
                        <p:tgtEl>
                          <p:spTgt spid="3"/>
                        </p:tgtEl>
                        <p:attrNameLst>
                          <p:attrName>style.visibility</p:attrName>
                        </p:attrNameLst>
                      </p:cBhvr>
                      <p:to>
                        <p:strVal val="hidden"/>
                      </p:to>
                    </p:set>
                  </p:childTnLst>
                </p:cTn>
              </p:par>
            </p:tnLst>
          </p:tmpl>
        </p:tmplLst>
      </p:bldP>
      <p:bldP spid="7" grpId="0">
        <p:tmplLst>
          <p:tmpl>
            <p:tnLst>
              <p:par>
                <p:cTn presetID="14" presetClass="entr" presetSubtype="10"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randombar(horizontal)">
                      <p:cBhvr>
                        <p:cTn dur="500"/>
                        <p:tgtEl>
                          <p:spTgt spid="7"/>
                        </p:tgtEl>
                      </p:cBhvr>
                    </p:animEffect>
                  </p:childTnLst>
                </p:cTn>
              </p:par>
            </p:tnLst>
          </p:tmpl>
        </p:tmplLst>
      </p:bldP>
      <p:bldP spid="7" grpId="1">
        <p:tmplLst>
          <p:tmpl>
            <p:tnLst>
              <p:par>
                <p:cTn presetID="42" presetClass="path" presetSubtype="0" accel="50000" decel="50000" fill="hold" nodeType="withEffect">
                  <p:stCondLst>
                    <p:cond delay="0"/>
                  </p:stCondLst>
                  <p:childTnLst>
                    <p:animMotion origin="layout" path="M -4.16667E-6 -1.11111E-6 L -0.02187 -0.04537 " pathEditMode="relative" rAng="0" ptsTypes="AA">
                      <p:cBhvr>
                        <p:cTn dur="500" fill="hold"/>
                        <p:tgtEl>
                          <p:spTgt spid="7"/>
                        </p:tgtEl>
                        <p:attrNameLst>
                          <p:attrName>ppt_x</p:attrName>
                          <p:attrName>ppt_y</p:attrName>
                        </p:attrNameLst>
                      </p:cBhvr>
                      <p:rCtr x="-1094" y="-2269"/>
                    </p:animMotion>
                  </p:childTnLst>
                </p:cTn>
              </p:par>
            </p:tnLst>
          </p:tmpl>
        </p:tmplLst>
      </p:bldP>
    </p:bld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userDrawn="1">
  <p:cSld name="Blank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964394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p>
            <a:r>
              <a:rPr lang="en-US"/>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0" indent="0">
              <a:spcBef>
                <a:spcPts val="0"/>
              </a:spcBef>
              <a:spcAft>
                <a:spcPts val="900"/>
              </a:spcAft>
              <a:buNone/>
              <a:defRPr sz="4000" spc="-100" baseline="0">
                <a:latin typeface="Segoe UI Light" pitchFamily="34" charset="0"/>
              </a:defRPr>
            </a:lvl1pPr>
            <a:lvl2pPr marL="0" indent="0">
              <a:spcBef>
                <a:spcPts val="0"/>
              </a:spcBef>
              <a:spcAft>
                <a:spcPts val="400"/>
              </a:spcAft>
              <a:buNone/>
              <a:defRPr sz="2000" spc="-50" baseline="0"/>
            </a:lvl2pPr>
            <a:lvl3pPr marL="0" indent="0">
              <a:spcBef>
                <a:spcPts val="0"/>
              </a:spcBef>
              <a:spcAft>
                <a:spcPts val="400"/>
              </a:spcAft>
              <a:buNone/>
              <a:defRPr sz="2000"/>
            </a:lvl3pPr>
            <a:lvl4pPr marL="0" indent="0">
              <a:spcBef>
                <a:spcPts val="0"/>
              </a:spcBef>
              <a:spcAft>
                <a:spcPts val="400"/>
              </a:spcAft>
              <a:buNone/>
              <a:defRPr/>
            </a:lvl4pPr>
            <a:lvl5pPr marL="0" indent="0">
              <a:spcBef>
                <a:spcPts val="0"/>
              </a:spcBef>
              <a:spcAft>
                <a:spcPts val="400"/>
              </a:spcAft>
              <a:buNone/>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907810410"/>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p>
            <a:r>
              <a:rPr lang="en-US"/>
              <a:t>Click to edit Master title style</a:t>
            </a:r>
            <a:endParaRPr lang="en-US" dirty="0"/>
          </a:p>
        </p:txBody>
      </p:sp>
      <p:sp>
        <p:nvSpPr>
          <p:cNvPr id="5" name="Text Placeholder 4"/>
          <p:cNvSpPr>
            <a:spLocks noGrp="1"/>
          </p:cNvSpPr>
          <p:nvPr>
            <p:ph type="body" sz="quarter" idx="10"/>
          </p:nvPr>
        </p:nvSpPr>
        <p:spPr>
          <a:xfrm>
            <a:off x="519248" y="1447800"/>
            <a:ext cx="11151917" cy="20005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85215092"/>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519248" y="1447800"/>
            <a:ext cx="11151917" cy="2000548"/>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51740461"/>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186268482"/>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48609997"/>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519248" y="1447800"/>
            <a:ext cx="11151917" cy="2000548"/>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68224287"/>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519248" y="1447800"/>
            <a:ext cx="11151917" cy="2000548"/>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a:t>Click to edit Master text styles</a:t>
            </a:r>
          </a:p>
        </p:txBody>
      </p:sp>
    </p:spTree>
    <p:extLst>
      <p:ext uri="{BB962C8B-B14F-4D97-AF65-F5344CB8AC3E}">
        <p14:creationId xmlns:p14="http://schemas.microsoft.com/office/powerpoint/2010/main" val="2142710254"/>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userDrawn="1">
  <p:cSld name="58pt Title/26pt Bulle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259793"/>
            <a:ext cx="8964247" cy="979755"/>
          </a:xfrm>
        </p:spPr>
        <p:txBody>
          <a:bodyPr lIns="146304" tIns="91440" rIns="146304" bIns="91440"/>
          <a:lstStyle>
            <a:lvl1pPr>
              <a:lnSpc>
                <a:spcPts val="6174"/>
              </a:lnSpc>
              <a:defRPr sz="5684" baseline="0">
                <a:solidFill>
                  <a:schemeClr val="accent2"/>
                </a:solidFill>
              </a:defRPr>
            </a:lvl1pPr>
          </a:lstStyle>
          <a:p>
            <a:r>
              <a:rPr lang="en-US"/>
              <a:t>Lorem ipsum dolor sit.</a:t>
            </a:r>
          </a:p>
        </p:txBody>
      </p:sp>
      <p:sp>
        <p:nvSpPr>
          <p:cNvPr id="3" name="Footer Placeholder 2"/>
          <p:cNvSpPr>
            <a:spLocks noGrp="1"/>
          </p:cNvSpPr>
          <p:nvPr>
            <p:ph type="ftr" sz="quarter" idx="10"/>
          </p:nvPr>
        </p:nvSpPr>
        <p:spPr>
          <a:xfrm>
            <a:off x="448213" y="6437245"/>
            <a:ext cx="3859607" cy="134483"/>
          </a:xfrm>
          <a:prstGeom prst="rect">
            <a:avLst/>
          </a:prstGeom>
        </p:spPr>
        <p:txBody>
          <a:bodyPr/>
          <a:lstStyle/>
          <a:p>
            <a:pPr defTabSz="914363"/>
            <a:r>
              <a:rPr lang="en-US">
                <a:solidFill>
                  <a:srgbClr val="505050"/>
                </a:solidFill>
              </a:rPr>
              <a:t>Microsoft Confidential</a:t>
            </a:r>
          </a:p>
        </p:txBody>
      </p:sp>
      <p:sp>
        <p:nvSpPr>
          <p:cNvPr id="4" name="Slide Number Placeholder 3"/>
          <p:cNvSpPr>
            <a:spLocks noGrp="1"/>
          </p:cNvSpPr>
          <p:nvPr>
            <p:ph type="sldNum" sz="quarter" idx="11"/>
          </p:nvPr>
        </p:nvSpPr>
        <p:spPr>
          <a:xfrm>
            <a:off x="11367167" y="6437245"/>
            <a:ext cx="555596" cy="134483"/>
          </a:xfrm>
          <a:prstGeom prst="rect">
            <a:avLst/>
          </a:prstGeom>
        </p:spPr>
        <p:txBody>
          <a:bodyPr/>
          <a:lstStyle/>
          <a:p>
            <a:pPr defTabSz="914363"/>
            <a:fld id="{27258FFF-F925-446B-8502-81C933981705}" type="slidenum">
              <a:rPr lang="en-US" smtClean="0">
                <a:solidFill>
                  <a:srgbClr val="505050"/>
                </a:solidFill>
              </a:rPr>
              <a:pPr defTabSz="914363"/>
              <a:t>‹#›</a:t>
            </a:fld>
            <a:endParaRPr lang="en-US">
              <a:solidFill>
                <a:srgbClr val="505050"/>
              </a:solidFill>
            </a:endParaRPr>
          </a:p>
        </p:txBody>
      </p:sp>
      <p:sp>
        <p:nvSpPr>
          <p:cNvPr id="8" name="Text Placeholder 7"/>
          <p:cNvSpPr>
            <a:spLocks noGrp="1"/>
          </p:cNvSpPr>
          <p:nvPr>
            <p:ph type="body" sz="quarter" idx="13" hasCustomPrompt="1"/>
          </p:nvPr>
        </p:nvSpPr>
        <p:spPr>
          <a:xfrm>
            <a:off x="269239" y="2084174"/>
            <a:ext cx="8964248" cy="2595582"/>
          </a:xfrm>
        </p:spPr>
        <p:txBody>
          <a:bodyPr/>
          <a:lstStyle>
            <a:lvl1pPr marL="228697" indent="-228697">
              <a:spcBef>
                <a:spcPts val="1176"/>
              </a:spcBef>
              <a:defRPr sz="2548">
                <a:latin typeface="+mn-lt"/>
              </a:defRPr>
            </a:lvl1pPr>
            <a:lvl2pPr marL="676756" indent="-228697">
              <a:spcBef>
                <a:spcPts val="1176"/>
              </a:spcBef>
              <a:buSzPct val="100000"/>
              <a:buFont typeface="Segoe UI" pitchFamily="34" charset="0"/>
              <a:buChar char="‐"/>
              <a:defRPr/>
            </a:lvl2pPr>
            <a:lvl3pPr marL="1124814" indent="-228697">
              <a:spcBef>
                <a:spcPts val="1176"/>
              </a:spcBef>
              <a:buFont typeface="Wingdings" pitchFamily="2" charset="2"/>
              <a:buChar char="§"/>
              <a:defRPr/>
            </a:lvl3pPr>
            <a:lvl4pPr marL="1568205" indent="-336044">
              <a:spcBef>
                <a:spcPts val="1176"/>
              </a:spcBef>
              <a:buFont typeface="+mj-lt"/>
              <a:buAutoNum type="arabicPeriod"/>
              <a:defRPr/>
            </a:lvl4pPr>
            <a:lvl5pPr marL="1907361" indent="-336044">
              <a:spcBef>
                <a:spcPts val="1176"/>
              </a:spcBef>
              <a:buFont typeface="+mj-lt"/>
              <a:buAutoNum type="alphaLcParenR"/>
              <a:defRPr/>
            </a:lvl5pPr>
          </a:lstStyle>
          <a:p>
            <a:pPr lvl="0"/>
            <a:r>
              <a:rPr lang="en-US"/>
              <a:t>Lorem ipsum dolor sit amet, consectetur adipiscing </a:t>
            </a:r>
            <a:br>
              <a:rPr lang="en-US"/>
            </a:br>
            <a:r>
              <a:rPr lang="en-US"/>
              <a:t>elit. Nunc et sagittis ligula</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79568072"/>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type="title">
  <p:cSld name="Title Slide Part 1">
    <p:spTree>
      <p:nvGrpSpPr>
        <p:cNvPr id="1" name=""/>
        <p:cNvGrpSpPr/>
        <p:nvPr/>
      </p:nvGrpSpPr>
      <p:grpSpPr>
        <a:xfrm>
          <a:off x="0" y="0"/>
          <a:ext cx="0" cy="0"/>
          <a:chOff x="0" y="0"/>
          <a:chExt cx="0" cy="0"/>
        </a:xfrm>
      </p:grpSpPr>
      <p:pic>
        <p:nvPicPr>
          <p:cNvPr id="7" name="Picture Placeholder 3"/>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flipH="1">
            <a:off x="-7227" y="2"/>
            <a:ext cx="12288490" cy="6858001"/>
          </a:xfrm>
          <a:prstGeom prst="rect">
            <a:avLst/>
          </a:prstGeom>
        </p:spPr>
      </p:pic>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7769" y="279377"/>
            <a:ext cx="11676463" cy="6299251"/>
          </a:xfrm>
          <a:prstGeom prst="rect">
            <a:avLst/>
          </a:prstGeom>
          <a:noFill/>
          <a:ln>
            <a:noFill/>
          </a:ln>
        </p:spPr>
      </p:pic>
      <p:pic>
        <p:nvPicPr>
          <p:cNvPr id="8" name="Picture 7"/>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a:off x="470800" y="470413"/>
            <a:ext cx="1274898" cy="271955"/>
          </a:xfrm>
          <a:prstGeom prst="rect">
            <a:avLst/>
          </a:prstGeom>
        </p:spPr>
      </p:pic>
      <p:sp>
        <p:nvSpPr>
          <p:cNvPr id="2" name="Title 1"/>
          <p:cNvSpPr>
            <a:spLocks noGrp="1"/>
          </p:cNvSpPr>
          <p:nvPr userDrawn="1">
            <p:ph type="ctrTitle" hasCustomPrompt="1"/>
          </p:nvPr>
        </p:nvSpPr>
        <p:spPr>
          <a:xfrm>
            <a:off x="269240" y="2100817"/>
            <a:ext cx="11007660" cy="1686801"/>
          </a:xfrm>
        </p:spPr>
        <p:txBody>
          <a:bodyPr/>
          <a:lstStyle>
            <a:lvl1pPr>
              <a:defRPr sz="5880" baseline="0"/>
            </a:lvl1pPr>
          </a:lstStyle>
          <a:p>
            <a:r>
              <a:rPr lang="en-US"/>
              <a:t>Lorem ipsum</a:t>
            </a:r>
            <a:br>
              <a:rPr lang="en-US"/>
            </a:br>
            <a:r>
              <a:rPr lang="en-US"/>
              <a:t>dolor amet</a:t>
            </a:r>
          </a:p>
        </p:txBody>
      </p:sp>
      <p:sp>
        <p:nvSpPr>
          <p:cNvPr id="3" name="Subtitle 2"/>
          <p:cNvSpPr>
            <a:spLocks noGrp="1"/>
          </p:cNvSpPr>
          <p:nvPr userDrawn="1">
            <p:ph type="subTitle" idx="1" hasCustomPrompt="1"/>
          </p:nvPr>
        </p:nvSpPr>
        <p:spPr>
          <a:xfrm>
            <a:off x="269303" y="3877277"/>
            <a:ext cx="8534711" cy="597215"/>
          </a:xfrm>
        </p:spPr>
        <p:txBody>
          <a:bodyPr/>
          <a:lstStyle>
            <a:lvl1pPr marL="0" indent="0" algn="l">
              <a:buNone/>
              <a:defRPr sz="2156">
                <a:solidFill>
                  <a:schemeClr val="tx2"/>
                </a:solidFill>
                <a:latin typeface="+mn-lt"/>
              </a:defRPr>
            </a:lvl1pPr>
            <a:lvl2pPr marL="448059" indent="0" algn="ctr">
              <a:buNone/>
              <a:defRPr>
                <a:solidFill>
                  <a:schemeClr val="tx1">
                    <a:tint val="75000"/>
                  </a:schemeClr>
                </a:solidFill>
              </a:defRPr>
            </a:lvl2pPr>
            <a:lvl3pPr marL="896117" indent="0" algn="ctr">
              <a:buNone/>
              <a:defRPr>
                <a:solidFill>
                  <a:schemeClr val="tx1">
                    <a:tint val="75000"/>
                  </a:schemeClr>
                </a:solidFill>
              </a:defRPr>
            </a:lvl3pPr>
            <a:lvl4pPr marL="1344176" indent="0" algn="ctr">
              <a:buNone/>
              <a:defRPr>
                <a:solidFill>
                  <a:schemeClr val="tx1">
                    <a:tint val="75000"/>
                  </a:schemeClr>
                </a:solidFill>
              </a:defRPr>
            </a:lvl4pPr>
            <a:lvl5pPr marL="1792235" indent="0" algn="ctr">
              <a:buNone/>
              <a:defRPr>
                <a:solidFill>
                  <a:schemeClr val="tx1">
                    <a:tint val="75000"/>
                  </a:schemeClr>
                </a:solidFill>
              </a:defRPr>
            </a:lvl5pPr>
            <a:lvl6pPr marL="2240294" indent="0" algn="ctr">
              <a:buNone/>
              <a:defRPr>
                <a:solidFill>
                  <a:schemeClr val="tx1">
                    <a:tint val="75000"/>
                  </a:schemeClr>
                </a:solidFill>
              </a:defRPr>
            </a:lvl6pPr>
            <a:lvl7pPr marL="2688352" indent="0" algn="ctr">
              <a:buNone/>
              <a:defRPr>
                <a:solidFill>
                  <a:schemeClr val="tx1">
                    <a:tint val="75000"/>
                  </a:schemeClr>
                </a:solidFill>
              </a:defRPr>
            </a:lvl7pPr>
            <a:lvl8pPr marL="3136411" indent="0" algn="ctr">
              <a:buNone/>
              <a:defRPr>
                <a:solidFill>
                  <a:schemeClr val="tx1">
                    <a:tint val="75000"/>
                  </a:schemeClr>
                </a:solidFill>
              </a:defRPr>
            </a:lvl8pPr>
            <a:lvl9pPr marL="3584469" indent="0" algn="ctr">
              <a:buNone/>
              <a:defRPr>
                <a:solidFill>
                  <a:schemeClr val="tx1">
                    <a:tint val="75000"/>
                  </a:schemeClr>
                </a:solidFill>
              </a:defRPr>
            </a:lvl9pPr>
          </a:lstStyle>
          <a:p>
            <a:r>
              <a:rPr lang="en-US"/>
              <a:t>Speaker Name</a:t>
            </a:r>
            <a:br>
              <a:rPr lang="en-US"/>
            </a:br>
            <a:r>
              <a:rPr lang="en-US"/>
              <a:t>Date</a:t>
            </a:r>
          </a:p>
        </p:txBody>
      </p:sp>
    </p:spTree>
    <p:extLst>
      <p:ext uri="{BB962C8B-B14F-4D97-AF65-F5344CB8AC3E}">
        <p14:creationId xmlns:p14="http://schemas.microsoft.com/office/powerpoint/2010/main" val="1042481880"/>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amp; Code">
    <p:spTree>
      <p:nvGrpSpPr>
        <p:cNvPr id="1" name=""/>
        <p:cNvGrpSpPr/>
        <p:nvPr/>
      </p:nvGrpSpPr>
      <p:grpSpPr>
        <a:xfrm>
          <a:off x="0" y="0"/>
          <a:ext cx="0" cy="0"/>
          <a:chOff x="0" y="0"/>
          <a:chExt cx="0" cy="0"/>
        </a:xfrm>
      </p:grpSpPr>
      <p:sp>
        <p:nvSpPr>
          <p:cNvPr id="2" name="Title 1"/>
          <p:cNvSpPr>
            <a:spLocks noGrp="1"/>
          </p:cNvSpPr>
          <p:nvPr>
            <p:ph type="title"/>
          </p:nvPr>
        </p:nvSpPr>
        <p:spPr>
          <a:xfrm>
            <a:off x="201591" y="353551"/>
            <a:ext cx="11778205" cy="878350"/>
          </a:xfrm>
        </p:spPr>
        <p:txBody>
          <a:bodyPr/>
          <a:lstStyle/>
          <a:p>
            <a:r>
              <a:rPr lang="en-US" dirty="0"/>
              <a:t>Click to edit Master title style</a:t>
            </a:r>
          </a:p>
        </p:txBody>
      </p:sp>
      <p:sp>
        <p:nvSpPr>
          <p:cNvPr id="3" name="Content Placeholder 2"/>
          <p:cNvSpPr>
            <a:spLocks noGrp="1"/>
          </p:cNvSpPr>
          <p:nvPr>
            <p:ph idx="1"/>
          </p:nvPr>
        </p:nvSpPr>
        <p:spPr>
          <a:xfrm>
            <a:off x="201591" y="1231902"/>
            <a:ext cx="11778205" cy="2421204"/>
          </a:xfrm>
        </p:spPr>
        <p:txBody>
          <a:bodyPr>
            <a:normAutofit/>
          </a:bodyPr>
          <a:lstStyle>
            <a:lvl1pPr marL="0" indent="0">
              <a:buFont typeface="Arial" panose="020B0604020202020204" pitchFamily="34" charset="0"/>
              <a:buNone/>
              <a:defRPr sz="2800"/>
            </a:lvl1pPr>
            <a:lvl2pPr marL="457200" indent="0">
              <a:buFont typeface="Arial" panose="020B0604020202020204" pitchFamily="34" charset="0"/>
              <a:buNone/>
              <a:defRPr sz="2400"/>
            </a:lvl2pPr>
            <a:lvl3pPr marL="914400" indent="0">
              <a:buFont typeface="Arial" panose="020B0604020202020204" pitchFamily="34" charset="0"/>
              <a:buNone/>
              <a:defRPr sz="2000"/>
            </a:lvl3pPr>
            <a:lvl4pPr marL="1371600" indent="0">
              <a:buFont typeface="Arial" panose="020B0604020202020204" pitchFamily="34" charset="0"/>
              <a:buNone/>
              <a:defRPr sz="1800"/>
            </a:lvl4pPr>
            <a:lvl5pPr marL="1828800" indent="0">
              <a:buFont typeface="Arial" panose="020B0604020202020204" pitchFamily="34" charset="0"/>
              <a:buNone/>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a:extLst>
              <a:ext uri="{FF2B5EF4-FFF2-40B4-BE49-F238E27FC236}">
                <a16:creationId xmlns:a16="http://schemas.microsoft.com/office/drawing/2014/main" id="{06833DA2-9089-4E59-9B9D-7F3A29DCE61C}"/>
              </a:ext>
            </a:extLst>
          </p:cNvPr>
          <p:cNvSpPr/>
          <p:nvPr userDrawn="1"/>
        </p:nvSpPr>
        <p:spPr bwMode="auto">
          <a:xfrm>
            <a:off x="45132" y="3653107"/>
            <a:ext cx="12027033" cy="3129417"/>
          </a:xfrm>
          <a:prstGeom prst="rect">
            <a:avLst/>
          </a:prstGeom>
          <a:solidFill>
            <a:schemeClr val="accent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mn-ea"/>
              <a:cs typeface="+mn-cs"/>
            </a:endParaRPr>
          </a:p>
        </p:txBody>
      </p:sp>
      <p:sp>
        <p:nvSpPr>
          <p:cNvPr id="10" name="Content Placeholder 2">
            <a:extLst>
              <a:ext uri="{FF2B5EF4-FFF2-40B4-BE49-F238E27FC236}">
                <a16:creationId xmlns:a16="http://schemas.microsoft.com/office/drawing/2014/main" id="{A7A07890-C86B-4334-9F28-D4C01C01B9F8}"/>
              </a:ext>
            </a:extLst>
          </p:cNvPr>
          <p:cNvSpPr>
            <a:spLocks noGrp="1"/>
          </p:cNvSpPr>
          <p:nvPr>
            <p:ph idx="10" hasCustomPrompt="1"/>
          </p:nvPr>
        </p:nvSpPr>
        <p:spPr>
          <a:xfrm>
            <a:off x="201591" y="3795486"/>
            <a:ext cx="11778205" cy="2910114"/>
          </a:xfrm>
          <a:solidFill>
            <a:schemeClr val="bg1"/>
          </a:solidFill>
        </p:spPr>
        <p:txBody>
          <a:bodyPr>
            <a:normAutofit/>
          </a:bodyPr>
          <a:lstStyle>
            <a:lvl1pPr marL="0" indent="0" defTabSz="0">
              <a:buFont typeface="Arial" panose="020B0604020202020204" pitchFamily="34" charset="0"/>
              <a:buNone/>
              <a:defRPr sz="1000">
                <a:latin typeface="Courier New" panose="02070309020205020404" pitchFamily="49" charset="0"/>
                <a:cs typeface="Courier New" panose="02070309020205020404" pitchFamily="49" charset="0"/>
              </a:defRPr>
            </a:lvl1pPr>
            <a:lvl2pPr marL="457200" indent="0" defTabSz="0">
              <a:buFont typeface="Arial" panose="020B0604020202020204" pitchFamily="34" charset="0"/>
              <a:buNone/>
              <a:defRPr sz="1000">
                <a:latin typeface="Courier New" panose="02070309020205020404" pitchFamily="49" charset="0"/>
                <a:cs typeface="Courier New" panose="02070309020205020404" pitchFamily="49" charset="0"/>
              </a:defRPr>
            </a:lvl2pPr>
            <a:lvl3pPr marL="914400" indent="0" defTabSz="0">
              <a:buFont typeface="Arial" panose="020B0604020202020204" pitchFamily="34" charset="0"/>
              <a:buNone/>
              <a:defRPr sz="1000">
                <a:latin typeface="Courier New" panose="02070309020205020404" pitchFamily="49" charset="0"/>
                <a:cs typeface="Courier New" panose="02070309020205020404" pitchFamily="49" charset="0"/>
              </a:defRPr>
            </a:lvl3pPr>
            <a:lvl4pPr marL="1371600" indent="0" defTabSz="0">
              <a:buFont typeface="Arial" panose="020B0604020202020204" pitchFamily="34" charset="0"/>
              <a:buNone/>
              <a:defRPr sz="1000">
                <a:latin typeface="Courier New" panose="02070309020205020404" pitchFamily="49" charset="0"/>
                <a:cs typeface="Courier New" panose="02070309020205020404" pitchFamily="49" charset="0"/>
              </a:defRPr>
            </a:lvl4pPr>
            <a:lvl5pPr marL="1828800" indent="0" defTabSz="0">
              <a:buFont typeface="Arial" panose="020B0604020202020204" pitchFamily="34" charset="0"/>
              <a:buNone/>
              <a:defRPr sz="1000">
                <a:latin typeface="Courier New" panose="02070309020205020404" pitchFamily="49" charset="0"/>
                <a:cs typeface="Courier New" panose="02070309020205020404" pitchFamily="49" charset="0"/>
              </a:defRPr>
            </a:lvl5pPr>
          </a:lstStyle>
          <a:p>
            <a:pPr lvl="0"/>
            <a:r>
              <a:rPr lang="en-US" dirty="0"/>
              <a:t>Click to Edit</a:t>
            </a:r>
            <a:r>
              <a:rPr lang="en-US"/>
              <a:t>/Paste/Insert </a:t>
            </a:r>
            <a:r>
              <a:rPr lang="en-US" dirty="0"/>
              <a:t>Code or Paste/Insert Screenshot</a:t>
            </a:r>
          </a:p>
          <a:p>
            <a:pPr lvl="1"/>
            <a:r>
              <a:rPr lang="en-US" dirty="0"/>
              <a:t>	Second level</a:t>
            </a:r>
          </a:p>
          <a:p>
            <a:pPr lvl="2"/>
            <a:r>
              <a:rPr lang="en-US" dirty="0"/>
              <a:t>Third level</a:t>
            </a:r>
          </a:p>
          <a:p>
            <a:pPr lvl="3"/>
            <a:r>
              <a:rPr lang="en-US" dirty="0"/>
              <a:t>Fourth level</a:t>
            </a:r>
          </a:p>
          <a:p>
            <a:pPr lvl="4"/>
            <a:r>
              <a:rPr lang="en-US" dirty="0"/>
              <a:t>Fifth level</a:t>
            </a:r>
          </a:p>
        </p:txBody>
      </p:sp>
      <p:sp>
        <p:nvSpPr>
          <p:cNvPr id="6" name="TextBox 5">
            <a:extLst>
              <a:ext uri="{FF2B5EF4-FFF2-40B4-BE49-F238E27FC236}">
                <a16:creationId xmlns:a16="http://schemas.microsoft.com/office/drawing/2014/main" id="{0F190067-1F7C-4577-8376-D9481BC0FB11}"/>
              </a:ext>
            </a:extLst>
          </p:cNvPr>
          <p:cNvSpPr txBox="1"/>
          <p:nvPr userDrawn="1"/>
        </p:nvSpPr>
        <p:spPr>
          <a:xfrm>
            <a:off x="9355015" y="6377353"/>
            <a:ext cx="278227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Socialize: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#70-534 @ITProGuru</a:t>
            </a:r>
          </a:p>
        </p:txBody>
      </p:sp>
    </p:spTree>
    <p:extLst>
      <p:ext uri="{BB962C8B-B14F-4D97-AF65-F5344CB8AC3E}">
        <p14:creationId xmlns:p14="http://schemas.microsoft.com/office/powerpoint/2010/main" val="250046720"/>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showMasterSp="0" userDrawn="1">
  <p:cSld name="4_BLANK">
    <p:spTree>
      <p:nvGrpSpPr>
        <p:cNvPr id="1" name=""/>
        <p:cNvGrpSpPr/>
        <p:nvPr/>
      </p:nvGrpSpPr>
      <p:grpSpPr>
        <a:xfrm>
          <a:off x="0" y="0"/>
          <a:ext cx="0" cy="0"/>
          <a:chOff x="0" y="0"/>
          <a:chExt cx="0" cy="0"/>
        </a:xfrm>
      </p:grpSpPr>
      <p:sp>
        <p:nvSpPr>
          <p:cNvPr id="6" name="Footer Placeholder 4"/>
          <p:cNvSpPr>
            <a:spLocks noGrp="1"/>
          </p:cNvSpPr>
          <p:nvPr>
            <p:ph type="ftr" sz="quarter" idx="3"/>
          </p:nvPr>
        </p:nvSpPr>
        <p:spPr>
          <a:xfrm>
            <a:off x="7728213" y="6503246"/>
            <a:ext cx="3860800" cy="365125"/>
          </a:xfrm>
          <a:prstGeom prst="rect">
            <a:avLst/>
          </a:prstGeom>
        </p:spPr>
        <p:txBody>
          <a:bodyPr lIns="93244" tIns="0" rIns="93244" bIns="46622" anchor="ctr"/>
          <a:lstStyle>
            <a:lvl1pPr algn="r">
              <a:defRPr sz="1470">
                <a:solidFill>
                  <a:schemeClr val="bg1"/>
                </a:solidFill>
                <a:latin typeface="+mn-lt"/>
              </a:defRPr>
            </a:lvl1pPr>
          </a:lstStyle>
          <a:p>
            <a:pPr defTabSz="1218419"/>
            <a:r>
              <a:rPr lang="en-US">
                <a:solidFill>
                  <a:prstClr val="white"/>
                </a:solidFill>
                <a:cs typeface="Arial"/>
              </a:rPr>
              <a:t>Microsoft Confidential</a:t>
            </a:r>
            <a:endParaRPr lang="en-US" dirty="0">
              <a:solidFill>
                <a:prstClr val="white"/>
              </a:solidFill>
              <a:cs typeface="Arial"/>
            </a:endParaRPr>
          </a:p>
        </p:txBody>
      </p:sp>
    </p:spTree>
    <p:extLst>
      <p:ext uri="{BB962C8B-B14F-4D97-AF65-F5344CB8AC3E}">
        <p14:creationId xmlns:p14="http://schemas.microsoft.com/office/powerpoint/2010/main" val="3750734724"/>
      </p:ext>
    </p:extLst>
  </p:cSld>
  <p:clrMapOvr>
    <a:masterClrMapping/>
  </p:clrMapOvr>
  <mc:AlternateContent xmlns:mc="http://schemas.openxmlformats.org/markup-compatibility/2006" xmlns:p14="http://schemas.microsoft.com/office/powerpoint/2010/main">
    <mc:Choice Requires="p14">
      <p:transition spd="med" p14:dur="700">
        <p:wipe dir="r"/>
      </p:transition>
    </mc:Choice>
    <mc:Fallback xmlns="">
      <p:transition spd="med">
        <p:wipe dir="r"/>
      </p:transition>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userDrawn="1">
  <p:cSld name="12_Custom Layout">
    <p:spTree>
      <p:nvGrpSpPr>
        <p:cNvPr id="1" name=""/>
        <p:cNvGrpSpPr/>
        <p:nvPr/>
      </p:nvGrpSpPr>
      <p:grpSpPr>
        <a:xfrm>
          <a:off x="0" y="0"/>
          <a:ext cx="0" cy="0"/>
          <a:chOff x="0" y="0"/>
          <a:chExt cx="0" cy="0"/>
        </a:xfrm>
      </p:grpSpPr>
      <p:sp>
        <p:nvSpPr>
          <p:cNvPr id="4" name="Rectangle 3"/>
          <p:cNvSpPr/>
          <p:nvPr userDrawn="1"/>
        </p:nvSpPr>
        <p:spPr bwMode="auto">
          <a:xfrm>
            <a:off x="2" y="0"/>
            <a:ext cx="12192000" cy="6858000"/>
          </a:xfrm>
          <a:prstGeom prst="rect">
            <a:avLst/>
          </a:prstGeom>
          <a:solidFill>
            <a:schemeClr val="bg1"/>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76146" tIns="38078" rIns="76146" bIns="38078" numCol="1" rtlCol="0" anchor="ctr" anchorCtr="0" compatLnSpc="1">
            <a:prstTxWarp prst="textNoShape">
              <a:avLst/>
            </a:prstTxWarp>
          </a:bodyPr>
          <a:lstStyle/>
          <a:p>
            <a:pPr algn="ctr" defTabSz="761228"/>
            <a:endParaRPr lang="en-US" sz="1749"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049747"/>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1_Title Slide Photo_Option">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email">
            <a:extLst>
              <a:ext uri="{28A0092B-C50C-407E-A947-70E740481C1C}">
                <a14:useLocalDpi xmlns:a14="http://schemas.microsoft.com/office/drawing/2010/main"/>
              </a:ext>
            </a:extLst>
          </a:blip>
          <a:srcRect t="7813" b="7813"/>
          <a:stretch/>
        </p:blipFill>
        <p:spPr bwMode="ltGray">
          <a:xfrm>
            <a:off x="0" y="0"/>
            <a:ext cx="12192000" cy="6858973"/>
          </a:xfrm>
          <a:prstGeom prst="rect">
            <a:avLst/>
          </a:prstGeom>
        </p:spPr>
      </p:pic>
      <p:sp>
        <p:nvSpPr>
          <p:cNvPr id="4" name="Rectangle 3"/>
          <p:cNvSpPr/>
          <p:nvPr userDrawn="1"/>
        </p:nvSpPr>
        <p:spPr bwMode="auto">
          <a:xfrm>
            <a:off x="267620" y="2083496"/>
            <a:ext cx="6276593" cy="3583075"/>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239" y="2083495"/>
            <a:ext cx="6276530" cy="1793104"/>
          </a:xfrm>
          <a:noFill/>
        </p:spPr>
        <p:txBody>
          <a:bodyPr lIns="146304" tIns="91440" rIns="146304" bIns="91440" anchor="t" anchorCtr="0"/>
          <a:lstStyle>
            <a:lvl1pPr>
              <a:defRPr sz="5294" spc="-98" baseline="0">
                <a:gradFill>
                  <a:gsLst>
                    <a:gs pos="76250">
                      <a:srgbClr val="FFFFFF"/>
                    </a:gs>
                    <a:gs pos="51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20" y="3876580"/>
            <a:ext cx="6276530" cy="1789991"/>
          </a:xfrm>
        </p:spPr>
        <p:txBody>
          <a:bodyPr tIns="109728" bIns="109728">
            <a:noAutofit/>
          </a:bodyPr>
          <a:lstStyle>
            <a:lvl1pPr marL="0" indent="0">
              <a:spcBef>
                <a:spcPts val="0"/>
              </a:spcBef>
              <a:buNone/>
              <a:defRPr sz="3137">
                <a:gradFill>
                  <a:gsLst>
                    <a:gs pos="76250">
                      <a:srgbClr val="FFFFFF"/>
                    </a:gs>
                    <a:gs pos="51000">
                      <a:srgbClr val="FFFFFF"/>
                    </a:gs>
                  </a:gsLst>
                  <a:lin ang="5400000" scaled="0"/>
                </a:gradFill>
              </a:defRPr>
            </a:lvl1pPr>
          </a:lstStyle>
          <a:p>
            <a:pPr lvl="0"/>
            <a:r>
              <a:rPr lang="en-US" dirty="0"/>
              <a:t>Speaker Name</a:t>
            </a:r>
          </a:p>
        </p:txBody>
      </p:sp>
      <p:grpSp>
        <p:nvGrpSpPr>
          <p:cNvPr id="13" name="Group 12"/>
          <p:cNvGrpSpPr>
            <a:grpSpLocks noChangeAspect="1"/>
          </p:cNvGrpSpPr>
          <p:nvPr userDrawn="1"/>
        </p:nvGrpSpPr>
        <p:grpSpPr bwMode="gray">
          <a:xfrm>
            <a:off x="448525" y="470068"/>
            <a:ext cx="1648360" cy="353933"/>
            <a:chOff x="457200" y="1643393"/>
            <a:chExt cx="4492753" cy="964540"/>
          </a:xfrm>
        </p:grpSpPr>
        <p:pic>
          <p:nvPicPr>
            <p:cNvPr id="14" name="Picture 13"/>
            <p:cNvPicPr>
              <a:picLocks noChangeAspect="1"/>
            </p:cNvPicPr>
            <p:nvPr/>
          </p:nvPicPr>
          <p:blipFill>
            <a:blip r:embed="rId3"/>
            <a:stretch>
              <a:fillRect/>
            </a:stretch>
          </p:blipFill>
          <p:spPr bwMode="gray">
            <a:xfrm>
              <a:off x="457200" y="1643393"/>
              <a:ext cx="964540" cy="964540"/>
            </a:xfrm>
            <a:prstGeom prst="rect">
              <a:avLst/>
            </a:prstGeom>
          </p:spPr>
        </p:pic>
        <p:sp>
          <p:nvSpPr>
            <p:cNvPr id="15"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1106247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8212" y="6042235"/>
            <a:ext cx="1613565" cy="345698"/>
          </a:xfrm>
          <a:prstGeom prst="rect">
            <a:avLst/>
          </a:prstGeom>
        </p:spPr>
      </p:pic>
    </p:spTree>
    <p:extLst>
      <p:ext uri="{BB962C8B-B14F-4D97-AF65-F5344CB8AC3E}">
        <p14:creationId xmlns:p14="http://schemas.microsoft.com/office/powerpoint/2010/main" val="5790801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36102266"/>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75075109"/>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39910708"/>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84838471"/>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128665272"/>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6"/>
            <a:ext cx="9860674" cy="778565"/>
          </a:xfrm>
          <a:noFill/>
        </p:spPr>
        <p:txBody>
          <a:bodyPr lIns="182880" tIns="146304" rIns="182880" bIns="146304">
            <a:sp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01126774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93271" y="5132437"/>
            <a:ext cx="8579886" cy="1460779"/>
          </a:xfrm>
          <a:prstGeom prst="rect">
            <a:avLst/>
          </a:prstGeom>
        </p:spPr>
        <p:txBody>
          <a:bodyPr lIns="137160" tIns="137160" rIns="137160" bIns="137160" anchor="b" anchorCtr="0">
            <a:normAutofit/>
          </a:bodyPr>
          <a:lstStyle>
            <a:lvl1pPr marL="0" indent="0" algn="l" defTabSz="914052" rtl="0" eaLnBrk="1" latinLnBrk="0" hangingPunct="1">
              <a:lnSpc>
                <a:spcPct val="100000"/>
              </a:lnSpc>
              <a:spcBef>
                <a:spcPts val="0"/>
              </a:spcBef>
              <a:buSzPct val="90000"/>
              <a:buFont typeface="Arial" pitchFamily="34" charset="0"/>
              <a:buNone/>
              <a:defRPr lang="en-US" sz="2400" b="0" kern="0" spc="0" baseline="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457044" indent="0" algn="ctr">
              <a:buNone/>
              <a:defRPr>
                <a:solidFill>
                  <a:schemeClr val="tx1">
                    <a:tint val="75000"/>
                  </a:schemeClr>
                </a:solidFill>
              </a:defRPr>
            </a:lvl2pPr>
            <a:lvl3pPr marL="914088" indent="0" algn="ctr">
              <a:buNone/>
              <a:defRPr>
                <a:solidFill>
                  <a:schemeClr val="tx1">
                    <a:tint val="75000"/>
                  </a:schemeClr>
                </a:solidFill>
              </a:defRPr>
            </a:lvl3pPr>
            <a:lvl4pPr marL="1371133" indent="0" algn="ctr">
              <a:buNone/>
              <a:defRPr>
                <a:solidFill>
                  <a:schemeClr val="tx1">
                    <a:tint val="75000"/>
                  </a:schemeClr>
                </a:solidFill>
              </a:defRPr>
            </a:lvl4pPr>
            <a:lvl5pPr marL="1828178" indent="0" algn="ctr">
              <a:buNone/>
              <a:defRPr>
                <a:solidFill>
                  <a:schemeClr val="tx1">
                    <a:tint val="75000"/>
                  </a:schemeClr>
                </a:solidFill>
              </a:defRPr>
            </a:lvl5pPr>
            <a:lvl6pPr marL="2285222" indent="0" algn="ctr">
              <a:buNone/>
              <a:defRPr>
                <a:solidFill>
                  <a:schemeClr val="tx1">
                    <a:tint val="75000"/>
                  </a:schemeClr>
                </a:solidFill>
              </a:defRPr>
            </a:lvl6pPr>
            <a:lvl7pPr marL="2742267" indent="0" algn="ctr">
              <a:buNone/>
              <a:defRPr>
                <a:solidFill>
                  <a:schemeClr val="tx1">
                    <a:tint val="75000"/>
                  </a:schemeClr>
                </a:solidFill>
              </a:defRPr>
            </a:lvl7pPr>
            <a:lvl8pPr marL="3199311" indent="0" algn="ctr">
              <a:buNone/>
              <a:defRPr>
                <a:solidFill>
                  <a:schemeClr val="tx1">
                    <a:tint val="75000"/>
                  </a:schemeClr>
                </a:solidFill>
              </a:defRPr>
            </a:lvl8pPr>
            <a:lvl9pPr marL="3656358" indent="0" algn="ctr">
              <a:buNone/>
              <a:defRPr>
                <a:solidFill>
                  <a:schemeClr val="tx1">
                    <a:tint val="75000"/>
                  </a:schemeClr>
                </a:solidFill>
              </a:defRPr>
            </a:lvl9pPr>
          </a:lstStyle>
          <a:p>
            <a:r>
              <a:rPr lang="en-US" dirty="0"/>
              <a:t>Click to edit Master subtitle style</a:t>
            </a:r>
          </a:p>
        </p:txBody>
      </p:sp>
      <p:sp>
        <p:nvSpPr>
          <p:cNvPr id="10" name="Title 1"/>
          <p:cNvSpPr>
            <a:spLocks noGrp="1"/>
          </p:cNvSpPr>
          <p:nvPr>
            <p:ph type="ctrTitle" hasCustomPrompt="1"/>
          </p:nvPr>
        </p:nvSpPr>
        <p:spPr>
          <a:xfrm>
            <a:off x="193271" y="2415641"/>
            <a:ext cx="8579886" cy="2603307"/>
          </a:xfrm>
          <a:prstGeom prst="rect">
            <a:avLst/>
          </a:prstGeom>
          <a:solidFill>
            <a:srgbClr val="007233"/>
          </a:solidFill>
          <a:effectLst/>
        </p:spPr>
        <p:txBody>
          <a:bodyPr vert="horz" lIns="137160" tIns="137160" rIns="91409" bIns="137160" rtlCol="0" anchor="b" anchorCtr="0">
            <a:noAutofit/>
          </a:bodyPr>
          <a:lstStyle>
            <a:lvl1pPr>
              <a:defRPr lang="en-US" sz="4800" kern="0" dirty="0">
                <a:ln w="3175">
                  <a:noFill/>
                </a:ln>
                <a:gradFill flip="none" rotWithShape="1">
                  <a:gsLst>
                    <a:gs pos="4583">
                      <a:srgbClr val="FFFFFF"/>
                    </a:gs>
                    <a:gs pos="100000">
                      <a:srgbClr val="FFFFFF"/>
                    </a:gs>
                  </a:gsLst>
                  <a:lin ang="5400000" scaled="0"/>
                  <a:tileRect/>
                </a:gradFill>
              </a:defRPr>
            </a:lvl1pPr>
          </a:lstStyle>
          <a:p>
            <a:pPr lvl="0"/>
            <a:r>
              <a:rPr lang="en-US" dirty="0"/>
              <a:t>Course title style</a:t>
            </a:r>
          </a:p>
        </p:txBody>
      </p:sp>
      <p:sp>
        <p:nvSpPr>
          <p:cNvPr id="8" name="top right small rectangle"/>
          <p:cNvSpPr/>
          <p:nvPr userDrawn="1"/>
        </p:nvSpPr>
        <p:spPr bwMode="auto">
          <a:xfrm>
            <a:off x="8902492" y="2418735"/>
            <a:ext cx="3087947" cy="2600214"/>
          </a:xfrm>
          <a:prstGeom prst="rect">
            <a:avLst/>
          </a:prstGeom>
          <a:solidFill>
            <a:schemeClr val="tx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137160" tIns="137160" rIns="137160" bIns="137160" numCol="1" rtlCol="0" anchor="b" anchorCtr="0" compatLnSpc="1">
            <a:prstTxWarp prst="textNoShape">
              <a:avLst/>
            </a:prstTxWarp>
          </a:bodyPr>
          <a:lstStyle/>
          <a:p>
            <a:pPr defTabSz="913788" fontAlgn="base">
              <a:spcBef>
                <a:spcPct val="0"/>
              </a:spcBef>
              <a:spcAft>
                <a:spcPct val="0"/>
              </a:spcAft>
            </a:pPr>
            <a:endParaRPr lang="en-US" sz="2000"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val="0"/>
              </a:ext>
            </a:extLst>
          </a:blip>
          <a:srcRect l="9720" t="16544" r="7275" b="16691"/>
          <a:stretch/>
        </p:blipFill>
        <p:spPr>
          <a:xfrm>
            <a:off x="10731799" y="4630992"/>
            <a:ext cx="1131688" cy="334740"/>
          </a:xfrm>
          <a:prstGeom prst="rect">
            <a:avLst/>
          </a:prstGeom>
        </p:spPr>
      </p:pic>
      <p:sp>
        <p:nvSpPr>
          <p:cNvPr id="7" name="TextBox 6"/>
          <p:cNvSpPr txBox="1"/>
          <p:nvPr userDrawn="1"/>
        </p:nvSpPr>
        <p:spPr>
          <a:xfrm>
            <a:off x="193271" y="164177"/>
            <a:ext cx="3691466" cy="246221"/>
          </a:xfrm>
          <a:prstGeom prst="rect">
            <a:avLst/>
          </a:prstGeom>
          <a:noFill/>
        </p:spPr>
        <p:txBody>
          <a:bodyPr wrap="square" lIns="0" tIns="0" rIns="0" bIns="0" rtlCol="0" anchor="ctr">
            <a:spAutoFit/>
          </a:bodyPr>
          <a:lstStyle/>
          <a:p>
            <a:r>
              <a:rPr lang="en-US" sz="1600" dirty="0">
                <a:solidFill>
                  <a:prstClr val="black">
                    <a:lumMod val="75000"/>
                    <a:lumOff val="25000"/>
                    <a:alpha val="99000"/>
                  </a:prstClr>
                </a:solidFill>
                <a:latin typeface="Segoe UI" panose="020B0502040204020203" pitchFamily="34" charset="0"/>
                <a:cs typeface="Segoe UI" panose="020B0502040204020203" pitchFamily="34" charset="0"/>
              </a:rPr>
              <a:t>Microsoft Virtual Academy</a:t>
            </a:r>
          </a:p>
        </p:txBody>
      </p:sp>
    </p:spTree>
    <p:extLst>
      <p:ext uri="{BB962C8B-B14F-4D97-AF65-F5344CB8AC3E}">
        <p14:creationId xmlns:p14="http://schemas.microsoft.com/office/powerpoint/2010/main" val="447783078"/>
      </p:ext>
    </p:extLst>
  </p:cSld>
  <p:clrMapOvr>
    <a:masterClrMapping/>
  </p:clrMapOvr>
  <p:extLst mod="1">
    <p:ext uri="{DCECCB84-F9BA-43D5-87BE-67443E8EF086}">
      <p15:sldGuideLst xmlns:p15="http://schemas.microsoft.com/office/powerpoint/2012/main">
        <p15:guide id="1" orient="horz" pos="3792">
          <p15:clr>
            <a:srgbClr val="FBAE40"/>
          </p15:clr>
        </p15:guide>
        <p15:guide id="2" pos="3839">
          <p15:clr>
            <a:srgbClr val="FBAE40"/>
          </p15:clr>
        </p15:guide>
        <p15:guide id="3" orient="horz" pos="720">
          <p15:clr>
            <a:srgbClr val="FBAE4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46847860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342563193"/>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164148043"/>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687908398"/>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577951310"/>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50-50 Right Photo Layou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5082892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63158472"/>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03337549"/>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5925781"/>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4771994"/>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
        <p:nvSpPr>
          <p:cNvPr id="9" name="Subtitle 2"/>
          <p:cNvSpPr txBox="1">
            <a:spLocks/>
          </p:cNvSpPr>
          <p:nvPr userDrawn="1"/>
        </p:nvSpPr>
        <p:spPr>
          <a:xfrm>
            <a:off x="8738733" y="2685050"/>
            <a:ext cx="2241224" cy="2355337"/>
          </a:xfrm>
          <a:prstGeom prst="rect">
            <a:avLst/>
          </a:prstGeom>
        </p:spPr>
        <p:txBody>
          <a:bodyPr vert="horz" lIns="91409" tIns="45705" rIns="91409" bIns="45705" rtlCol="0" anchor="ctr" anchorCtr="0">
            <a:normAutofit/>
          </a:bodyPr>
          <a:lstStyle>
            <a:lvl1pPr marL="0" indent="0" algn="l" defTabSz="914052" rtl="0" eaLnBrk="1" latinLnBrk="0" hangingPunct="1">
              <a:lnSpc>
                <a:spcPct val="100000"/>
              </a:lnSpc>
              <a:spcBef>
                <a:spcPts val="0"/>
              </a:spcBef>
              <a:buSzPct val="90000"/>
              <a:buFont typeface="Arial" pitchFamily="34" charset="0"/>
              <a:buNone/>
              <a:defRPr lang="en-US" sz="1800" b="1" kern="1200" spc="-30" baseline="0" dirty="0">
                <a:gradFill>
                  <a:gsLst>
                    <a:gs pos="1250">
                      <a:srgbClr val="FFFFFF"/>
                    </a:gs>
                    <a:gs pos="6250">
                      <a:srgbClr val="FFFFFF"/>
                    </a:gs>
                  </a:gsLst>
                  <a:lin ang="5400000" scaled="0"/>
                </a:gradFill>
                <a:latin typeface="Segoe UI" pitchFamily="34" charset="0"/>
                <a:ea typeface="Segoe UI" pitchFamily="34" charset="0"/>
                <a:cs typeface="Segoe UI" pitchFamily="34" charset="0"/>
              </a:defRPr>
            </a:lvl1pPr>
            <a:lvl2pPr marL="457044" indent="0" algn="ctr" defTabSz="914088" rtl="0" eaLnBrk="1" latinLnBrk="0" hangingPunct="1">
              <a:spcBef>
                <a:spcPts val="300"/>
              </a:spcBef>
              <a:spcAft>
                <a:spcPts val="300"/>
              </a:spcAft>
              <a:buFont typeface="Arial" pitchFamily="34" charset="0"/>
              <a:buNone/>
              <a:defRPr sz="2800" kern="1200">
                <a:solidFill>
                  <a:schemeClr val="tx1">
                    <a:tint val="75000"/>
                  </a:schemeClr>
                </a:solidFill>
                <a:latin typeface="Segoe UI" pitchFamily="34" charset="0"/>
                <a:ea typeface="Segoe UI" pitchFamily="34" charset="0"/>
                <a:cs typeface="Segoe UI" pitchFamily="34" charset="0"/>
              </a:defRPr>
            </a:lvl2pPr>
            <a:lvl3pPr marL="914088" indent="0" algn="ctr" defTabSz="914088" rtl="0" eaLnBrk="1" latinLnBrk="0" hangingPunct="1">
              <a:spcBef>
                <a:spcPts val="200"/>
              </a:spcBef>
              <a:spcAft>
                <a:spcPts val="200"/>
              </a:spcAft>
              <a:buFont typeface="Arial" pitchFamily="34" charset="0"/>
              <a:buNone/>
              <a:defRPr sz="2400" kern="1200">
                <a:solidFill>
                  <a:schemeClr val="tx1">
                    <a:tint val="75000"/>
                  </a:schemeClr>
                </a:solidFill>
                <a:latin typeface="Segoe UI" pitchFamily="34" charset="0"/>
                <a:ea typeface="Segoe UI" pitchFamily="34" charset="0"/>
                <a:cs typeface="Segoe UI" pitchFamily="34" charset="0"/>
              </a:defRPr>
            </a:lvl3pPr>
            <a:lvl4pPr marL="1371133" indent="0" algn="ctr" defTabSz="914088" rtl="0" eaLnBrk="1" latinLnBrk="0" hangingPunct="1">
              <a:spcBef>
                <a:spcPct val="20000"/>
              </a:spcBef>
              <a:buFont typeface="Arial" pitchFamily="34" charset="0"/>
              <a:buNone/>
              <a:defRPr sz="2000" kern="1200">
                <a:solidFill>
                  <a:schemeClr val="tx1">
                    <a:tint val="75000"/>
                  </a:schemeClr>
                </a:solidFill>
                <a:latin typeface="Segoe UI" pitchFamily="34" charset="0"/>
                <a:ea typeface="Segoe UI" pitchFamily="34" charset="0"/>
                <a:cs typeface="Segoe UI" pitchFamily="34" charset="0"/>
              </a:defRPr>
            </a:lvl4pPr>
            <a:lvl5pPr marL="1828178" indent="0" algn="ctr" defTabSz="914088" rtl="0" eaLnBrk="1" latinLnBrk="0" hangingPunct="1">
              <a:spcBef>
                <a:spcPct val="20000"/>
              </a:spcBef>
              <a:buFont typeface="Arial" pitchFamily="34" charset="0"/>
              <a:buNone/>
              <a:defRPr sz="2000" kern="1200">
                <a:solidFill>
                  <a:schemeClr val="tx1">
                    <a:tint val="75000"/>
                  </a:schemeClr>
                </a:solidFill>
                <a:latin typeface="Segoe UI" pitchFamily="34" charset="0"/>
                <a:ea typeface="Segoe UI" pitchFamily="34" charset="0"/>
                <a:cs typeface="Segoe UI" pitchFamily="34" charset="0"/>
              </a:defRPr>
            </a:lvl5pPr>
            <a:lvl6pPr marL="2285222"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2267"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199311"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6358"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t>Click to edit Master subtitle style</a:t>
            </a:r>
          </a:p>
        </p:txBody>
      </p:sp>
      <p:sp>
        <p:nvSpPr>
          <p:cNvPr id="13" name="Title 1"/>
          <p:cNvSpPr txBox="1">
            <a:spLocks/>
          </p:cNvSpPr>
          <p:nvPr userDrawn="1"/>
        </p:nvSpPr>
        <p:spPr>
          <a:xfrm>
            <a:off x="193271" y="3376350"/>
            <a:ext cx="8409867" cy="1692617"/>
          </a:xfrm>
          <a:prstGeom prst="rect">
            <a:avLst/>
          </a:prstGeom>
          <a:solidFill>
            <a:srgbClr val="007233"/>
          </a:solidFill>
          <a:effectLst/>
        </p:spPr>
        <p:txBody>
          <a:bodyPr vert="horz" lIns="137160" tIns="137160" rIns="91409" bIns="137160" rtlCol="0" anchor="b" anchorCtr="0">
            <a:noAutofit/>
          </a:bodyPr>
          <a:lstStyle>
            <a:lvl1pPr algn="l" defTabSz="914088" rtl="0" eaLnBrk="1" latinLnBrk="0" hangingPunct="1">
              <a:spcBef>
                <a:spcPct val="0"/>
              </a:spcBef>
              <a:buNone/>
              <a:defRPr lang="en-US" sz="4000" kern="0" dirty="0">
                <a:ln w="3175">
                  <a:noFill/>
                </a:ln>
                <a:gradFill flip="none" rotWithShape="1">
                  <a:gsLst>
                    <a:gs pos="4583">
                      <a:srgbClr val="FFFFFF"/>
                    </a:gs>
                    <a:gs pos="100000">
                      <a:srgbClr val="FFFFFF"/>
                    </a:gs>
                  </a:gsLst>
                  <a:lin ang="5400000" scaled="0"/>
                  <a:tileRect/>
                </a:gradFill>
                <a:latin typeface="Segoe UI" pitchFamily="34" charset="0"/>
                <a:ea typeface="Segoe UI" pitchFamily="34" charset="0"/>
                <a:cs typeface="Segoe UI" pitchFamily="34" charset="0"/>
              </a:defRPr>
            </a:lvl1pPr>
          </a:lstStyle>
          <a:p>
            <a:endParaRPr/>
          </a:p>
        </p:txBody>
      </p:sp>
      <p:sp>
        <p:nvSpPr>
          <p:cNvPr id="14" name="top right small rectangle"/>
          <p:cNvSpPr/>
          <p:nvPr userDrawn="1"/>
        </p:nvSpPr>
        <p:spPr bwMode="auto">
          <a:xfrm>
            <a:off x="8682790" y="3374967"/>
            <a:ext cx="3257419" cy="1694322"/>
          </a:xfrm>
          <a:prstGeom prst="rect">
            <a:avLst/>
          </a:prstGeom>
          <a:solidFill>
            <a:schemeClr val="tx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04" tIns="45703" rIns="91404" bIns="45703" numCol="1"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15" name="Picture 14"/>
          <p:cNvPicPr>
            <a:picLocks noChangeAspect="1"/>
          </p:cNvPicPr>
          <p:nvPr userDrawn="1"/>
        </p:nvPicPr>
        <p:blipFill rotWithShape="1">
          <a:blip r:embed="rId2" cstate="print">
            <a:extLst>
              <a:ext uri="{28A0092B-C50C-407E-A947-70E740481C1C}">
                <a14:useLocalDpi xmlns:a14="http://schemas.microsoft.com/office/drawing/2010/main" val="0"/>
              </a:ext>
            </a:extLst>
          </a:blip>
          <a:srcRect l="9720" t="16544" r="7275" b="16691"/>
          <a:stretch/>
        </p:blipFill>
        <p:spPr>
          <a:xfrm>
            <a:off x="11181757" y="4821401"/>
            <a:ext cx="740346" cy="218986"/>
          </a:xfrm>
          <a:prstGeom prst="rect">
            <a:avLst/>
          </a:prstGeom>
        </p:spPr>
      </p:pic>
      <p:sp>
        <p:nvSpPr>
          <p:cNvPr id="16" name="Text Placeholder 10"/>
          <p:cNvSpPr>
            <a:spLocks noGrp="1"/>
          </p:cNvSpPr>
          <p:nvPr>
            <p:ph type="body" sz="quarter" idx="10" hasCustomPrompt="1"/>
          </p:nvPr>
        </p:nvSpPr>
        <p:spPr>
          <a:xfrm>
            <a:off x="292101" y="3466407"/>
            <a:ext cx="8215796" cy="1485524"/>
          </a:xfrm>
          <a:prstGeom prst="rect">
            <a:avLst/>
          </a:prstGeom>
        </p:spPr>
        <p:txBody>
          <a:bodyPr anchor="b" anchorCtr="0">
            <a:normAutofit/>
          </a:bodyPr>
          <a:lstStyle>
            <a:lvl1pPr marL="0" indent="0">
              <a:buNone/>
              <a:defRPr sz="3600" b="0" baseline="0">
                <a:solidFill>
                  <a:schemeClr val="bg1"/>
                </a:solidFill>
                <a:latin typeface="Segoe UI Light" panose="020B0502040204020203" pitchFamily="34" charset="0"/>
                <a:cs typeface="Segoe UI Light" panose="020B0502040204020203" pitchFamily="34" charset="0"/>
              </a:defRPr>
            </a:lvl1pPr>
          </a:lstStyle>
          <a:p>
            <a:pPr lvl="0"/>
            <a:r>
              <a:rPr lang="en-US" dirty="0"/>
              <a:t>Module or Section transition style</a:t>
            </a:r>
          </a:p>
        </p:txBody>
      </p:sp>
      <p:sp>
        <p:nvSpPr>
          <p:cNvPr id="11" name="Subtitle 2"/>
          <p:cNvSpPr>
            <a:spLocks noGrp="1"/>
          </p:cNvSpPr>
          <p:nvPr>
            <p:ph type="subTitle" idx="1"/>
          </p:nvPr>
        </p:nvSpPr>
        <p:spPr>
          <a:xfrm>
            <a:off x="193271" y="5132437"/>
            <a:ext cx="8409867" cy="1460779"/>
          </a:xfrm>
          <a:prstGeom prst="rect">
            <a:avLst/>
          </a:prstGeom>
        </p:spPr>
        <p:txBody>
          <a:bodyPr lIns="137160" tIns="137160" rIns="137160" bIns="137160" anchor="b" anchorCtr="0">
            <a:normAutofit/>
          </a:bodyPr>
          <a:lstStyle>
            <a:lvl1pPr marL="0" indent="0" algn="l" defTabSz="914052" rtl="0" eaLnBrk="1" latinLnBrk="0" hangingPunct="1">
              <a:lnSpc>
                <a:spcPct val="100000"/>
              </a:lnSpc>
              <a:spcBef>
                <a:spcPts val="0"/>
              </a:spcBef>
              <a:buSzPct val="90000"/>
              <a:buFont typeface="Arial" pitchFamily="34" charset="0"/>
              <a:buNone/>
              <a:defRPr lang="en-US" sz="2400" b="0" kern="0" spc="0" baseline="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457044" indent="0" algn="ctr">
              <a:buNone/>
              <a:defRPr>
                <a:solidFill>
                  <a:schemeClr val="tx1">
                    <a:tint val="75000"/>
                  </a:schemeClr>
                </a:solidFill>
              </a:defRPr>
            </a:lvl2pPr>
            <a:lvl3pPr marL="914088" indent="0" algn="ctr">
              <a:buNone/>
              <a:defRPr>
                <a:solidFill>
                  <a:schemeClr val="tx1">
                    <a:tint val="75000"/>
                  </a:schemeClr>
                </a:solidFill>
              </a:defRPr>
            </a:lvl3pPr>
            <a:lvl4pPr marL="1371133" indent="0" algn="ctr">
              <a:buNone/>
              <a:defRPr>
                <a:solidFill>
                  <a:schemeClr val="tx1">
                    <a:tint val="75000"/>
                  </a:schemeClr>
                </a:solidFill>
              </a:defRPr>
            </a:lvl4pPr>
            <a:lvl5pPr marL="1828178" indent="0" algn="ctr">
              <a:buNone/>
              <a:defRPr>
                <a:solidFill>
                  <a:schemeClr val="tx1">
                    <a:tint val="75000"/>
                  </a:schemeClr>
                </a:solidFill>
              </a:defRPr>
            </a:lvl5pPr>
            <a:lvl6pPr marL="2285222" indent="0" algn="ctr">
              <a:buNone/>
              <a:defRPr>
                <a:solidFill>
                  <a:schemeClr val="tx1">
                    <a:tint val="75000"/>
                  </a:schemeClr>
                </a:solidFill>
              </a:defRPr>
            </a:lvl6pPr>
            <a:lvl7pPr marL="2742267" indent="0" algn="ctr">
              <a:buNone/>
              <a:defRPr>
                <a:solidFill>
                  <a:schemeClr val="tx1">
                    <a:tint val="75000"/>
                  </a:schemeClr>
                </a:solidFill>
              </a:defRPr>
            </a:lvl7pPr>
            <a:lvl8pPr marL="3199311" indent="0" algn="ctr">
              <a:buNone/>
              <a:defRPr>
                <a:solidFill>
                  <a:schemeClr val="tx1">
                    <a:tint val="75000"/>
                  </a:schemeClr>
                </a:solidFill>
              </a:defRPr>
            </a:lvl8pPr>
            <a:lvl9pPr marL="3656358" indent="0" algn="ctr">
              <a:buNone/>
              <a:defRPr>
                <a:solidFill>
                  <a:schemeClr val="tx1">
                    <a:tint val="75000"/>
                  </a:schemeClr>
                </a:solidFill>
              </a:defRPr>
            </a:lvl9pPr>
          </a:lstStyle>
          <a:p>
            <a:r>
              <a:rPr lang="en-US" dirty="0"/>
              <a:t>Click to edit Master subtitle style</a:t>
            </a:r>
          </a:p>
        </p:txBody>
      </p:sp>
      <p:sp>
        <p:nvSpPr>
          <p:cNvPr id="10" name="TextBox 9"/>
          <p:cNvSpPr txBox="1"/>
          <p:nvPr userDrawn="1"/>
        </p:nvSpPr>
        <p:spPr>
          <a:xfrm>
            <a:off x="193271" y="164177"/>
            <a:ext cx="3691466" cy="246221"/>
          </a:xfrm>
          <a:prstGeom prst="rect">
            <a:avLst/>
          </a:prstGeom>
          <a:noFill/>
        </p:spPr>
        <p:txBody>
          <a:bodyPr wrap="square" lIns="0" tIns="0" rIns="0" bIns="0" rtlCol="0" anchor="ctr">
            <a:spAutoFit/>
          </a:bodyPr>
          <a:lstStyle/>
          <a:p>
            <a:r>
              <a:rPr lang="en-US" sz="1600" dirty="0">
                <a:solidFill>
                  <a:prstClr val="black">
                    <a:lumMod val="75000"/>
                    <a:lumOff val="25000"/>
                    <a:alpha val="99000"/>
                  </a:prstClr>
                </a:solidFill>
                <a:latin typeface="Segoe UI" panose="020B0502040204020203" pitchFamily="34" charset="0"/>
                <a:cs typeface="Segoe UI" panose="020B0502040204020203" pitchFamily="34" charset="0"/>
              </a:rPr>
              <a:t>Microsoft Virtual Academy</a:t>
            </a:r>
          </a:p>
        </p:txBody>
      </p:sp>
    </p:spTree>
    <p:extLst>
      <p:ext uri="{BB962C8B-B14F-4D97-AF65-F5344CB8AC3E}">
        <p14:creationId xmlns:p14="http://schemas.microsoft.com/office/powerpoint/2010/main" val="3825425629"/>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76099645"/>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1901177815"/>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229554139"/>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userDrawn="1">
  <p:cSld name="Exam Tip">
    <p:bg>
      <p:bgPr>
        <a:solidFill>
          <a:srgbClr val="92D0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525520" y="347874"/>
            <a:ext cx="8398400" cy="923330"/>
          </a:xfrm>
        </p:spPr>
        <p:txBody>
          <a:bodyPr>
            <a:normAutofit/>
          </a:bodyPr>
          <a:lstStyle>
            <a:lvl1pPr algn="l" defTabSz="914400" rtl="0" eaLnBrk="1" latinLnBrk="0" hangingPunct="1">
              <a:lnSpc>
                <a:spcPct val="90000"/>
              </a:lnSpc>
              <a:spcBef>
                <a:spcPct val="0"/>
              </a:spcBef>
              <a:buNone/>
              <a:defRPr lang="en-US" sz="5400" b="1" i="1" u="none" kern="1200" baseline="0" dirty="0">
                <a:solidFill>
                  <a:schemeClr val="tx1"/>
                </a:solidFill>
                <a:latin typeface="+mj-lt"/>
                <a:ea typeface="+mj-ea"/>
                <a:cs typeface="+mj-cs"/>
              </a:defRPr>
            </a:lvl1pPr>
          </a:lstStyle>
          <a:p>
            <a:endParaRPr lang="en-US" dirty="0"/>
          </a:p>
        </p:txBody>
      </p:sp>
      <p:sp>
        <p:nvSpPr>
          <p:cNvPr id="4" name="Text Placeholder 3"/>
          <p:cNvSpPr>
            <a:spLocks noGrp="1"/>
          </p:cNvSpPr>
          <p:nvPr>
            <p:ph type="body" sz="quarter" idx="11"/>
          </p:nvPr>
        </p:nvSpPr>
        <p:spPr>
          <a:xfrm>
            <a:off x="268080" y="1271204"/>
            <a:ext cx="11655840" cy="4641916"/>
          </a:xfrm>
        </p:spPr>
        <p:txBody>
          <a:bodyPr>
            <a:noAutofit/>
          </a:bodyPr>
          <a:lstStyle>
            <a:lvl1pPr marL="0" indent="0">
              <a:buNone/>
              <a:defRPr sz="4000"/>
            </a:lvl1pPr>
            <a:lvl2pPr marL="28012" indent="0">
              <a:buNone/>
              <a:defRPr sz="1961"/>
            </a:lvl2pPr>
            <a:lvl3pPr marL="219428" indent="0">
              <a:buNone/>
              <a:defRPr sz="1961"/>
            </a:lvl3pPr>
            <a:lvl4pPr marL="466868" indent="0">
              <a:buNone/>
              <a:defRPr sz="1765"/>
            </a:lvl4pPr>
            <a:lvl5pPr marL="725201" indent="0">
              <a:buNone/>
              <a:defRPr sz="1765"/>
            </a:lvl5pPr>
          </a:lstStyle>
          <a:p>
            <a:pPr lvl="0"/>
            <a:endParaRPr lang="en-US" dirty="0"/>
          </a:p>
        </p:txBody>
      </p:sp>
      <p:sp>
        <p:nvSpPr>
          <p:cNvPr id="5" name="Rectangle 4"/>
          <p:cNvSpPr/>
          <p:nvPr userDrawn="1"/>
        </p:nvSpPr>
        <p:spPr>
          <a:xfrm>
            <a:off x="268080" y="347873"/>
            <a:ext cx="3209533" cy="92333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400" b="1" i="0" u="none" strike="noStrike" kern="1200" cap="none" spc="0" normalizeH="0" baseline="0" noProof="0" dirty="0">
                <a:ln>
                  <a:noFill/>
                </a:ln>
                <a:solidFill>
                  <a:prstClr val="black"/>
                </a:solidFill>
                <a:effectLst/>
                <a:uLnTx/>
                <a:uFillTx/>
                <a:latin typeface="Calibri" panose="020F0502020204030204"/>
                <a:ea typeface="+mn-ea"/>
                <a:cs typeface="+mn-cs"/>
              </a:rPr>
              <a:t>EXAM TIP!</a:t>
            </a:r>
          </a:p>
        </p:txBody>
      </p:sp>
      <p:sp>
        <p:nvSpPr>
          <p:cNvPr id="6" name="Text Placeholder 4">
            <a:extLst>
              <a:ext uri="{FF2B5EF4-FFF2-40B4-BE49-F238E27FC236}">
                <a16:creationId xmlns:a16="http://schemas.microsoft.com/office/drawing/2014/main" id="{380C91C6-C6AF-40A3-AE50-C2507708BECF}"/>
              </a:ext>
            </a:extLst>
          </p:cNvPr>
          <p:cNvSpPr>
            <a:spLocks noGrp="1"/>
          </p:cNvSpPr>
          <p:nvPr>
            <p:ph type="body" sz="quarter" idx="10" hasCustomPrompt="1"/>
          </p:nvPr>
        </p:nvSpPr>
        <p:spPr>
          <a:xfrm>
            <a:off x="211139" y="5987143"/>
            <a:ext cx="9709376" cy="823460"/>
          </a:xfrm>
          <a:solidFill>
            <a:srgbClr val="92D050"/>
          </a:solidFill>
        </p:spPr>
        <p:txBody>
          <a:bodyPr>
            <a:noAutofit/>
          </a:bodyPr>
          <a:lstStyle>
            <a:lvl1pPr marL="0" indent="0">
              <a:buFontTx/>
              <a:buNone/>
              <a:defRPr sz="2000" u="sng">
                <a:solidFill>
                  <a:srgbClr val="0070C0"/>
                </a:solidFill>
              </a:defRPr>
            </a:lvl1pPr>
            <a:lvl2pPr marL="457200" indent="0">
              <a:buFontTx/>
              <a:buNone/>
              <a:defRPr sz="2000" u="sng">
                <a:solidFill>
                  <a:srgbClr val="0070C0"/>
                </a:solidFill>
              </a:defRPr>
            </a:lvl2pPr>
            <a:lvl3pPr marL="914400" indent="0">
              <a:buFontTx/>
              <a:buNone/>
              <a:defRPr sz="2000" u="sng">
                <a:solidFill>
                  <a:srgbClr val="0070C0"/>
                </a:solidFill>
              </a:defRPr>
            </a:lvl3pPr>
            <a:lvl4pPr marL="1371600" indent="0">
              <a:buFontTx/>
              <a:buNone/>
              <a:defRPr sz="2000" u="sng">
                <a:solidFill>
                  <a:srgbClr val="0070C0"/>
                </a:solidFill>
              </a:defRPr>
            </a:lvl4pPr>
            <a:lvl5pPr marL="1828800" indent="0">
              <a:buFontTx/>
              <a:buNone/>
              <a:defRPr sz="2000" u="sng">
                <a:solidFill>
                  <a:srgbClr val="0070C0"/>
                </a:solidFill>
              </a:defRPr>
            </a:lvl5pPr>
          </a:lstStyle>
          <a:p>
            <a:pPr lvl="0"/>
            <a:r>
              <a:rPr lang="en-US" dirty="0"/>
              <a:t>Edit Source URL</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7035730"/>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1_Title &amp; Non-bulleted text">
    <p:bg>
      <p:bgPr>
        <a:solidFill>
          <a:srgbClr val="92D0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545840" y="347873"/>
            <a:ext cx="8117840" cy="800207"/>
          </a:xfrm>
        </p:spPr>
        <p:txBody>
          <a:bodyPr>
            <a:normAutofit/>
          </a:bodyPr>
          <a:lstStyle>
            <a:lvl1pPr algn="l" defTabSz="914400" rtl="0" eaLnBrk="1" latinLnBrk="0" hangingPunct="1">
              <a:lnSpc>
                <a:spcPct val="90000"/>
              </a:lnSpc>
              <a:spcBef>
                <a:spcPct val="0"/>
              </a:spcBef>
              <a:buNone/>
              <a:defRPr lang="en-US" sz="5400" b="1" i="1" u="none" kern="1200" baseline="0" dirty="0">
                <a:solidFill>
                  <a:schemeClr val="tx1"/>
                </a:solidFill>
                <a:latin typeface="+mj-lt"/>
                <a:ea typeface="+mj-ea"/>
                <a:cs typeface="+mj-cs"/>
              </a:defRPr>
            </a:lvl1pPr>
          </a:lstStyle>
          <a:p>
            <a:endParaRPr lang="en-US" dirty="0"/>
          </a:p>
        </p:txBody>
      </p:sp>
      <p:sp>
        <p:nvSpPr>
          <p:cNvPr id="4" name="Text Placeholder 3"/>
          <p:cNvSpPr>
            <a:spLocks noGrp="1"/>
          </p:cNvSpPr>
          <p:nvPr>
            <p:ph type="body" sz="quarter" idx="11"/>
          </p:nvPr>
        </p:nvSpPr>
        <p:spPr>
          <a:xfrm>
            <a:off x="268080" y="1361440"/>
            <a:ext cx="11655840" cy="4704080"/>
          </a:xfrm>
        </p:spPr>
        <p:txBody>
          <a:bodyPr>
            <a:noAutofit/>
          </a:bodyPr>
          <a:lstStyle>
            <a:lvl1pPr marL="0" indent="0">
              <a:buNone/>
              <a:defRPr sz="4000"/>
            </a:lvl1pPr>
            <a:lvl2pPr marL="28012" indent="0">
              <a:buNone/>
              <a:defRPr sz="1961"/>
            </a:lvl2pPr>
            <a:lvl3pPr marL="219428" indent="0">
              <a:buNone/>
              <a:defRPr sz="1961"/>
            </a:lvl3pPr>
            <a:lvl4pPr marL="466868" indent="0">
              <a:buNone/>
              <a:defRPr sz="1765"/>
            </a:lvl4pPr>
            <a:lvl5pPr marL="725201" indent="0">
              <a:buNone/>
              <a:defRPr sz="1765"/>
            </a:lvl5pPr>
          </a:lstStyle>
          <a:p>
            <a:pPr lvl="0"/>
            <a:endParaRPr lang="en-US" dirty="0"/>
          </a:p>
        </p:txBody>
      </p:sp>
      <p:sp>
        <p:nvSpPr>
          <p:cNvPr id="3" name="Rectangle 2"/>
          <p:cNvSpPr/>
          <p:nvPr userDrawn="1"/>
        </p:nvSpPr>
        <p:spPr>
          <a:xfrm>
            <a:off x="268080" y="286311"/>
            <a:ext cx="3127779" cy="923330"/>
          </a:xfrm>
          <a:prstGeom prst="rect">
            <a:avLst/>
          </a:prstGeom>
        </p:spPr>
        <p:txBody>
          <a:bodyPr wrap="none">
            <a:spAutoFit/>
          </a:bodyPr>
          <a:lstStyle/>
          <a:p>
            <a:r>
              <a:rPr lang="en-US" sz="5400" dirty="0"/>
              <a:t>EXAM TIP!</a:t>
            </a:r>
          </a:p>
        </p:txBody>
      </p:sp>
    </p:spTree>
    <p:extLst>
      <p:ext uri="{BB962C8B-B14F-4D97-AF65-F5344CB8AC3E}">
        <p14:creationId xmlns:p14="http://schemas.microsoft.com/office/powerpoint/2010/main" val="686717274"/>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Question &amp; Answ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590" y="220717"/>
            <a:ext cx="11778205" cy="1308538"/>
          </a:xfrm>
          <a:solidFill>
            <a:schemeClr val="accent4">
              <a:lumMod val="40000"/>
              <a:lumOff val="60000"/>
            </a:schemeClr>
          </a:solidFill>
        </p:spPr>
        <p:txBody>
          <a:bodyPr>
            <a:normAutofit/>
          </a:bodyPr>
          <a:lstStyle>
            <a:lvl1pPr>
              <a:defRPr sz="3600"/>
            </a:lvl1pPr>
          </a:lstStyle>
          <a:p>
            <a:r>
              <a:rPr lang="en-US" dirty="0"/>
              <a:t>Click to edit Question style</a:t>
            </a:r>
          </a:p>
        </p:txBody>
      </p:sp>
      <p:sp>
        <p:nvSpPr>
          <p:cNvPr id="3" name="Content Placeholder 2"/>
          <p:cNvSpPr>
            <a:spLocks noGrp="1"/>
          </p:cNvSpPr>
          <p:nvPr>
            <p:ph idx="1" hasCustomPrompt="1"/>
          </p:nvPr>
        </p:nvSpPr>
        <p:spPr>
          <a:xfrm>
            <a:off x="201591" y="1529255"/>
            <a:ext cx="11778205" cy="5123793"/>
          </a:xfrm>
        </p:spPr>
        <p:txBody>
          <a:bodyPr>
            <a:normAutofit/>
          </a:bodyPr>
          <a:lstStyle>
            <a:lvl1pPr marL="742950" indent="-742950">
              <a:buFont typeface="+mj-lt"/>
              <a:buAutoNum type="arabicParenR"/>
              <a:defRPr sz="3600"/>
            </a:lvl1pPr>
            <a:lvl2pPr marL="971550" indent="-514350">
              <a:buFont typeface="+mj-lt"/>
              <a:buAutoNum type="alphaUcPeriod"/>
              <a:defRPr sz="3200"/>
            </a:lvl2pPr>
            <a:lvl3pPr marL="1485900" indent="-571500">
              <a:buFont typeface="+mj-lt"/>
              <a:buAutoNum type="romanLcPeriod"/>
              <a:defRPr sz="2800"/>
            </a:lvl3pPr>
            <a:lvl4pPr marL="1828800" indent="-457200">
              <a:buFont typeface="+mj-lt"/>
              <a:buAutoNum type="alphaLcPeriod"/>
              <a:defRPr sz="2400"/>
            </a:lvl4pPr>
            <a:lvl5pPr marL="2286000" indent="-457200">
              <a:buFont typeface="+mj-lt"/>
              <a:buAutoNum type="arabicPeriod"/>
              <a:defRPr sz="2400"/>
            </a:lvl5pPr>
          </a:lstStyle>
          <a:p>
            <a:pPr lvl="0"/>
            <a:r>
              <a:rPr lang="en-US" dirty="0"/>
              <a:t>Click to edit Question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0" hasCustomPrompt="1"/>
          </p:nvPr>
        </p:nvSpPr>
        <p:spPr>
          <a:xfrm>
            <a:off x="467502" y="1843935"/>
            <a:ext cx="11778205" cy="5123793"/>
          </a:xfrm>
        </p:spPr>
        <p:txBody>
          <a:bodyPr>
            <a:normAutofit/>
          </a:bodyPr>
          <a:lstStyle>
            <a:lvl1pPr marL="742950" indent="-742950">
              <a:buFont typeface="+mj-lt"/>
              <a:buAutoNum type="arabicParenR"/>
              <a:defRPr sz="3600"/>
            </a:lvl1pPr>
            <a:lvl2pPr marL="971550" indent="-514350">
              <a:buFont typeface="+mj-lt"/>
              <a:buAutoNum type="alphaUcPeriod"/>
              <a:defRPr sz="3200"/>
            </a:lvl2pPr>
            <a:lvl3pPr marL="1485900" indent="-571500">
              <a:buFont typeface="+mj-lt"/>
              <a:buAutoNum type="romanLcPeriod"/>
              <a:defRPr sz="2800"/>
            </a:lvl3pPr>
            <a:lvl4pPr marL="1828800" indent="-457200">
              <a:buFont typeface="+mj-lt"/>
              <a:buAutoNum type="alphaLcPeriod"/>
              <a:defRPr sz="2400"/>
            </a:lvl4pPr>
            <a:lvl5pPr marL="2286000" indent="-457200">
              <a:buFont typeface="+mj-lt"/>
              <a:buAutoNum type="arabicPeriod"/>
              <a:defRPr sz="2400"/>
            </a:lvl5pPr>
          </a:lstStyle>
          <a:p>
            <a:pPr lvl="0"/>
            <a:r>
              <a:rPr lang="en-US" dirty="0"/>
              <a:t>Click to edit Answer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35822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childTnLst>
                          </p:cTn>
                        </p:par>
                        <p:par>
                          <p:cTn id="7" fill="hold">
                            <p:stCondLst>
                              <p:cond delay="0"/>
                            </p:stCondLst>
                            <p:childTnLst>
                              <p:par>
                                <p:cTn id="8" presetID="14" presetClass="entr" presetSubtype="10" fill="hold" grpId="0" nodeType="after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randombar(horizontal)">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tmplLst>
          <p:tmpl>
            <p:tnLst>
              <p:par>
                <p:cTn presetID="1" presetClass="exit" presetSubtype="0" fill="hold" nodeType="clickEffect">
                  <p:stCondLst>
                    <p:cond delay="0"/>
                  </p:stCondLst>
                  <p:childTnLst>
                    <p:set>
                      <p:cBhvr>
                        <p:cTn dur="1" fill="hold">
                          <p:stCondLst>
                            <p:cond delay="0"/>
                          </p:stCondLst>
                        </p:cTn>
                        <p:tgtEl>
                          <p:spTgt spid="3"/>
                        </p:tgtEl>
                        <p:attrNameLst>
                          <p:attrName>style.visibility</p:attrName>
                        </p:attrNameLst>
                      </p:cBhvr>
                      <p:to>
                        <p:strVal val="hidden"/>
                      </p:to>
                    </p:set>
                  </p:childTnLst>
                </p:cTn>
              </p:par>
            </p:tnLst>
          </p:tmpl>
        </p:tmplLst>
      </p:bldP>
      <p:bldP spid="7" grpId="0">
        <p:tmplLst>
          <p:tmpl>
            <p:tnLst>
              <p:par>
                <p:cTn presetID="14" presetClass="entr" presetSubtype="1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randombar(horizontal)">
                      <p:cBhvr>
                        <p:cTn dur="500"/>
                        <p:tgtEl>
                          <p:spTgt spid="7"/>
                        </p:tgtEl>
                      </p:cBhvr>
                    </p:animEffect>
                  </p:childTnLst>
                </p:cTn>
              </p:par>
            </p:tnLst>
          </p:tmpl>
        </p:tmplLst>
      </p:bldP>
    </p:bldLst>
  </p:timing>
</p:sldLayout>
</file>

<file path=ppt/slideLayouts/slideLayout1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01591" y="353551"/>
            <a:ext cx="11778205" cy="878350"/>
          </a:xfrm>
        </p:spPr>
        <p:txBody>
          <a:bodyPr/>
          <a:lstStyle/>
          <a:p>
            <a:r>
              <a:rPr lang="en-US"/>
              <a:t>Click to edit Master title style</a:t>
            </a:r>
            <a:endParaRPr lang="en-US" dirty="0"/>
          </a:p>
        </p:txBody>
      </p:sp>
      <p:sp>
        <p:nvSpPr>
          <p:cNvPr id="3" name="Content Placeholder 2"/>
          <p:cNvSpPr>
            <a:spLocks noGrp="1"/>
          </p:cNvSpPr>
          <p:nvPr>
            <p:ph idx="1"/>
          </p:nvPr>
        </p:nvSpPr>
        <p:spPr>
          <a:xfrm>
            <a:off x="201591" y="1231901"/>
            <a:ext cx="11778205" cy="4933487"/>
          </a:xfrm>
        </p:spPr>
        <p:txBody>
          <a:bodyPr>
            <a:normAutofit/>
          </a:bodyPr>
          <a:lstStyle>
            <a:lvl1pPr marL="0" indent="0">
              <a:buFontTx/>
              <a:buNone/>
              <a:defRPr sz="3600"/>
            </a:lvl1pPr>
            <a:lvl2pPr marL="457200" indent="0">
              <a:buFontTx/>
              <a:buNone/>
              <a:defRPr sz="3200"/>
            </a:lvl2pPr>
            <a:lvl3pPr marL="914400" indent="0">
              <a:buFontTx/>
              <a:buNone/>
              <a:defRPr sz="2800"/>
            </a:lvl3pPr>
            <a:lvl4pPr marL="1371600" indent="0">
              <a:buFontTx/>
              <a:buNone/>
              <a:defRPr sz="2400"/>
            </a:lvl4pPr>
            <a:lvl5pPr marL="1828800" indent="0">
              <a:buFontTx/>
              <a:buNone/>
              <a:defRPr sz="2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764DE79-268F-4C1A-8933-263129D2AF90}" type="datetimeFigureOut">
              <a:rPr lang="en-US" dirty="0"/>
              <a:t>10/20/2017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260495991"/>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10/20/2017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982800938"/>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92702" y="358017"/>
            <a:ext cx="10515600" cy="2275854"/>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92702" y="2994923"/>
            <a:ext cx="10515600" cy="1500187"/>
          </a:xfrm>
        </p:spPr>
        <p:txBody>
          <a:bodyPr/>
          <a:lstStyle>
            <a:lvl1pPr marL="0" indent="0">
              <a:buNone/>
              <a:defRPr sz="2400" baseline="0">
                <a:solidFill>
                  <a:srgbClr val="0070C0"/>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10/20/2017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pic>
        <p:nvPicPr>
          <p:cNvPr id="7" name="Picture 6"/>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322" y="6061766"/>
            <a:ext cx="1522404" cy="326167"/>
          </a:xfrm>
          <a:prstGeom prst="rect">
            <a:avLst/>
          </a:prstGeom>
        </p:spPr>
      </p:pic>
    </p:spTree>
    <p:extLst>
      <p:ext uri="{BB962C8B-B14F-4D97-AF65-F5344CB8AC3E}">
        <p14:creationId xmlns:p14="http://schemas.microsoft.com/office/powerpoint/2010/main" val="369237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9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950"/>
                                        <p:tgtEl>
                                          <p:spTgt spid="7"/>
                                        </p:tgtEl>
                                      </p:cBhvr>
                                    </p:animEffect>
                                  </p:childTnLst>
                                </p:cTn>
                              </p:par>
                              <p:par>
                                <p:cTn id="8" presetID="63" presetClass="path" presetSubtype="0" decel="100000" fill="hold" nodeType="withEffect">
                                  <p:stCondLst>
                                    <p:cond delay="900"/>
                                  </p:stCondLst>
                                  <p:childTnLst>
                                    <p:animMotion origin="layout" path="M -0.01455 -1.34362E-6 L -3.90605E-7 -1.34362E-6 " pathEditMode="relative" rAng="0" ptsTypes="AA">
                                      <p:cBhvr>
                                        <p:cTn id="9" dur="950" fill="hold"/>
                                        <p:tgtEl>
                                          <p:spTgt spid="7"/>
                                        </p:tgtEl>
                                        <p:attrNameLst>
                                          <p:attrName>ppt_x</p:attrName>
                                          <p:attrName>ppt_y</p:attrName>
                                        </p:attrNameLst>
                                      </p:cBhvr>
                                      <p:rCtr x="728" y="0"/>
                                    </p:animMotion>
                                  </p:childTnLst>
                                </p:cTn>
                              </p:par>
                              <p:par>
                                <p:cTn id="10" presetID="6" presetClass="emph" presetSubtype="0" accel="100000" autoRev="1" fill="hold" nodeType="withEffect">
                                  <p:stCondLst>
                                    <p:cond delay="200"/>
                                  </p:stCondLst>
                                  <p:childTnLst>
                                    <p:animScale>
                                      <p:cBhvr>
                                        <p:cTn id="11" dur="500" fill="hold"/>
                                        <p:tgtEl>
                                          <p:spTgt spid="7"/>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49.xml><?xml version="1.0" encoding="utf-8"?>
<p:sldLayout xmlns:a="http://schemas.openxmlformats.org/drawingml/2006/main" xmlns:r="http://schemas.openxmlformats.org/officeDocument/2006/relationships" xmlns:p="http://schemas.openxmlformats.org/presentationml/2006/main" type="secHead" preserve="1">
  <p:cSld name="1_Section Header">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10/20/2017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31535177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EMO Layout">
    <p:spTree>
      <p:nvGrpSpPr>
        <p:cNvPr id="1" name=""/>
        <p:cNvGrpSpPr/>
        <p:nvPr/>
      </p:nvGrpSpPr>
      <p:grpSpPr>
        <a:xfrm>
          <a:off x="0" y="0"/>
          <a:ext cx="0" cy="0"/>
          <a:chOff x="0" y="0"/>
          <a:chExt cx="0" cy="0"/>
        </a:xfrm>
      </p:grpSpPr>
      <p:sp>
        <p:nvSpPr>
          <p:cNvPr id="3" name="Title Placeholder 9"/>
          <p:cNvSpPr>
            <a:spLocks noGrp="1"/>
          </p:cNvSpPr>
          <p:nvPr>
            <p:ph type="title"/>
          </p:nvPr>
        </p:nvSpPr>
        <p:spPr>
          <a:xfrm>
            <a:off x="608171" y="4468764"/>
            <a:ext cx="11432977" cy="1676400"/>
          </a:xfrm>
          <a:prstGeom prst="rect">
            <a:avLst/>
          </a:prstGeom>
        </p:spPr>
        <p:txBody>
          <a:bodyPr vert="horz" lIns="91409" tIns="45705" rIns="91409" bIns="45705" rtlCol="0" anchor="t" anchorCtr="0">
            <a:normAutofit/>
          </a:bodyPr>
          <a:lstStyle>
            <a:lvl1pPr>
              <a:defRPr sz="3600"/>
            </a:lvl1pPr>
          </a:lstStyle>
          <a:p>
            <a:r>
              <a:rPr lang="en-US" dirty="0"/>
              <a:t>Click to edit Master title style</a:t>
            </a:r>
          </a:p>
        </p:txBody>
      </p:sp>
      <p:sp>
        <p:nvSpPr>
          <p:cNvPr id="2" name="TextBox 1"/>
          <p:cNvSpPr txBox="1"/>
          <p:nvPr userDrawn="1"/>
        </p:nvSpPr>
        <p:spPr>
          <a:xfrm>
            <a:off x="608171" y="3087325"/>
            <a:ext cx="11356757" cy="1107996"/>
          </a:xfrm>
          <a:prstGeom prst="rect">
            <a:avLst/>
          </a:prstGeom>
          <a:noFill/>
        </p:spPr>
        <p:txBody>
          <a:bodyPr wrap="square" rtlCol="0">
            <a:spAutoFit/>
          </a:bodyPr>
          <a:lstStyle/>
          <a:p>
            <a:pPr defTabSz="914088"/>
            <a:r>
              <a:rPr lang="en-US" sz="6600" dirty="0">
                <a:solidFill>
                  <a:prstClr val="black"/>
                </a:solidFill>
                <a:latin typeface="Segoe UI Light" pitchFamily="34" charset="0"/>
                <a:ea typeface="Segoe UI" pitchFamily="34" charset="0"/>
                <a:cs typeface="Segoe UI" pitchFamily="34" charset="0"/>
              </a:rPr>
              <a:t>DEMO</a:t>
            </a:r>
          </a:p>
        </p:txBody>
      </p:sp>
      <p:cxnSp>
        <p:nvCxnSpPr>
          <p:cNvPr id="6" name="Straight Connector 5"/>
          <p:cNvCxnSpPr/>
          <p:nvPr userDrawn="1"/>
        </p:nvCxnSpPr>
        <p:spPr>
          <a:xfrm>
            <a:off x="608171" y="4077925"/>
            <a:ext cx="11356757" cy="0"/>
          </a:xfrm>
          <a:prstGeom prst="line">
            <a:avLst/>
          </a:prstGeom>
          <a:ln>
            <a:solidFill>
              <a:schemeClr val="tx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7" name="TextBox 6"/>
          <p:cNvSpPr txBox="1"/>
          <p:nvPr userDrawn="1"/>
        </p:nvSpPr>
        <p:spPr>
          <a:xfrm>
            <a:off x="193271" y="164177"/>
            <a:ext cx="3691466" cy="246221"/>
          </a:xfrm>
          <a:prstGeom prst="rect">
            <a:avLst/>
          </a:prstGeom>
          <a:noFill/>
        </p:spPr>
        <p:txBody>
          <a:bodyPr wrap="square" lIns="0" tIns="0" rIns="0" bIns="0" rtlCol="0" anchor="ctr">
            <a:spAutoFit/>
          </a:bodyPr>
          <a:lstStyle/>
          <a:p>
            <a:r>
              <a:rPr lang="en-US" sz="1600" dirty="0">
                <a:solidFill>
                  <a:prstClr val="black">
                    <a:lumMod val="75000"/>
                    <a:lumOff val="25000"/>
                    <a:alpha val="99000"/>
                  </a:prstClr>
                </a:solidFill>
                <a:latin typeface="Segoe UI" panose="020B0502040204020203" pitchFamily="34" charset="0"/>
                <a:cs typeface="Segoe UI" panose="020B0502040204020203" pitchFamily="34" charset="0"/>
              </a:rPr>
              <a:t>Microsoft Virtual Academy</a:t>
            </a:r>
          </a:p>
        </p:txBody>
      </p:sp>
    </p:spTree>
    <p:extLst>
      <p:ext uri="{BB962C8B-B14F-4D97-AF65-F5344CB8AC3E}">
        <p14:creationId xmlns:p14="http://schemas.microsoft.com/office/powerpoint/2010/main" val="1484305169"/>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219618"/>
            <a:ext cx="10515600" cy="90537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223520" y="1279524"/>
            <a:ext cx="5699760" cy="496887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344920" y="1279524"/>
            <a:ext cx="5699760" cy="4968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dirty="0"/>
              <a:t>10/20/2017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291205174"/>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dirty="0"/>
              <a:t>10/20/2017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758592019"/>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04800" y="174625"/>
            <a:ext cx="11049000" cy="993775"/>
          </a:xfrm>
        </p:spPr>
        <p:txBody>
          <a:bodyPr>
            <a:normAutofit/>
          </a:bodyPr>
          <a:lstStyle>
            <a:lvl1pPr>
              <a:defRPr sz="5400"/>
            </a:lvl1pPr>
          </a:lstStyle>
          <a:p>
            <a:r>
              <a:rPr lang="en-US" dirty="0"/>
              <a:t>Click to edit Master title style</a:t>
            </a:r>
          </a:p>
        </p:txBody>
      </p:sp>
      <p:sp>
        <p:nvSpPr>
          <p:cNvPr id="3" name="Date Placeholder 2"/>
          <p:cNvSpPr>
            <a:spLocks noGrp="1"/>
          </p:cNvSpPr>
          <p:nvPr>
            <p:ph type="dt" sz="half" idx="10"/>
          </p:nvPr>
        </p:nvSpPr>
        <p:spPr/>
        <p:txBody>
          <a:bodyPr/>
          <a:lstStyle/>
          <a:p>
            <a:fld id="{C764DE79-268F-4C1A-8933-263129D2AF90}" type="datetimeFigureOut">
              <a:rPr lang="en-US" dirty="0"/>
              <a:t>10/20/2017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835218072"/>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10/20/2017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931683862"/>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10/20/2017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273785897"/>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10/20/2017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667357707"/>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10/20/2017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651966738"/>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10/20/2017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993220623"/>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userDrawn="1">
  <p:cSld name="Title Slide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13" y="4309988"/>
            <a:ext cx="12188887" cy="2551127"/>
          </a:xfrm>
          <a:prstGeom prst="rect">
            <a:avLst/>
          </a:prstGeom>
          <a:solidFill>
            <a:srgbClr val="4DA0E2"/>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10" name="Rectangle 7"/>
          <p:cNvSpPr>
            <a:spLocks noChangeArrowheads="1"/>
          </p:cNvSpPr>
          <p:nvPr userDrawn="1"/>
        </p:nvSpPr>
        <p:spPr bwMode="auto">
          <a:xfrm>
            <a:off x="1" y="5729528"/>
            <a:ext cx="12188888" cy="1131586"/>
          </a:xfrm>
          <a:prstGeom prst="rect">
            <a:avLst/>
          </a:prstGeom>
          <a:solidFill>
            <a:srgbClr val="00188F"/>
          </a:solidFill>
          <a:ln>
            <a:noFill/>
          </a:ln>
          <a:extLst/>
        </p:spPr>
        <p:txBody>
          <a:bodyPr vert="horz" wrap="square" lIns="89642" tIns="44821" rIns="89642" bIns="44821" numCol="1" anchor="t" anchorCtr="0" compatLnSpc="1">
            <a:prstTxWarp prst="textNoShape">
              <a:avLst/>
            </a:prstTxWarp>
          </a:bodyPr>
          <a:lstStyle/>
          <a:p>
            <a:endParaRPr lang="en-US" sz="1765"/>
          </a:p>
        </p:txBody>
      </p:sp>
      <p:sp>
        <p:nvSpPr>
          <p:cNvPr id="11" name="Rectangle 8"/>
          <p:cNvSpPr>
            <a:spLocks noChangeArrowheads="1"/>
          </p:cNvSpPr>
          <p:nvPr userDrawn="1"/>
        </p:nvSpPr>
        <p:spPr bwMode="auto">
          <a:xfrm>
            <a:off x="3113" y="3343392"/>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 name="Rectangle 12"/>
          <p:cNvSpPr/>
          <p:nvPr userDrawn="1"/>
        </p:nvSpPr>
        <p:spPr bwMode="white">
          <a:xfrm>
            <a:off x="0" y="-312"/>
            <a:ext cx="12191377" cy="685862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322" y="6061766"/>
            <a:ext cx="1522404" cy="326167"/>
          </a:xfrm>
          <a:prstGeom prst="rect">
            <a:avLst/>
          </a:prstGeom>
        </p:spPr>
      </p:pic>
      <p:sp>
        <p:nvSpPr>
          <p:cNvPr id="8"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Tree>
    <p:extLst>
      <p:ext uri="{BB962C8B-B14F-4D97-AF65-F5344CB8AC3E}">
        <p14:creationId xmlns:p14="http://schemas.microsoft.com/office/powerpoint/2010/main" val="207167510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9240" y="347873"/>
            <a:ext cx="10515600" cy="1325563"/>
          </a:xfrm>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2168040654"/>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Click to edit Master title style</a:t>
            </a:r>
          </a:p>
        </p:txBody>
      </p:sp>
      <p:sp>
        <p:nvSpPr>
          <p:cNvPr id="6" name="Content Placeholder 5"/>
          <p:cNvSpPr>
            <a:spLocks noGrp="1"/>
          </p:cNvSpPr>
          <p:nvPr>
            <p:ph sz="quarter" idx="10"/>
          </p:nvPr>
        </p:nvSpPr>
        <p:spPr>
          <a:xfrm>
            <a:off x="379413" y="1388226"/>
            <a:ext cx="11525250" cy="5290388"/>
          </a:xfrm>
          <a:prstGeom prst="rect">
            <a:avLst/>
          </a:prstGeom>
        </p:spPr>
        <p:txBody>
          <a:bodyPr/>
          <a:lstStyle>
            <a:lvl1pPr>
              <a:spcBef>
                <a:spcPts val="1400"/>
              </a:spcBef>
              <a:defRPr b="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1707638"/>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9240" y="270235"/>
            <a:ext cx="10515600" cy="1325563"/>
          </a:xfrm>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gradFill>
                  <a:gsLst>
                    <a:gs pos="2920">
                      <a:schemeClr val="tx2"/>
                    </a:gs>
                    <a:gs pos="39000">
                      <a:schemeClr val="tx2"/>
                    </a:gs>
                  </a:gsLst>
                  <a:lin ang="5400000" scaled="0"/>
                </a:gradFill>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1157953822"/>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75912">
                      <a:schemeClr val="tx1"/>
                    </a:gs>
                    <a:gs pos="34307">
                      <a:schemeClr val="tx1"/>
                    </a:gs>
                    <a:gs pos="43000">
                      <a:schemeClr val="tx1"/>
                    </a:gs>
                  </a:gsLst>
                  <a:lin ang="5400000" scaled="0"/>
                </a:gradFill>
              </a:defRPr>
            </a:lvl1pPr>
          </a:lstStyle>
          <a:p>
            <a:r>
              <a:rPr lang="en-US" dirty="0"/>
              <a:t>Section title</a:t>
            </a:r>
          </a:p>
        </p:txBody>
      </p:sp>
      <p:sp>
        <p:nvSpPr>
          <p:cNvPr id="3"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1990845495"/>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3279295633"/>
      </p:ext>
    </p:extLst>
  </p:cSld>
  <p:clrMapOvr>
    <a:masterClrMapping/>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userDrawn="1">
  <p:cSld name="Blank Accent Color 2">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206274830"/>
      </p:ext>
    </p:extLst>
  </p:cSld>
  <p:clrMapOvr>
    <a:masterClrMapping/>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cSld name="3_Title and content">
    <p:spTree>
      <p:nvGrpSpPr>
        <p:cNvPr id="1" name=""/>
        <p:cNvGrpSpPr/>
        <p:nvPr/>
      </p:nvGrpSpPr>
      <p:grpSpPr>
        <a:xfrm>
          <a:off x="0" y="0"/>
          <a:ext cx="0" cy="0"/>
          <a:chOff x="0" y="0"/>
          <a:chExt cx="0" cy="0"/>
        </a:xfrm>
      </p:grpSpPr>
      <p:sp>
        <p:nvSpPr>
          <p:cNvPr id="15" name="Content Placeholder 14"/>
          <p:cNvSpPr>
            <a:spLocks noGrp="1"/>
          </p:cNvSpPr>
          <p:nvPr>
            <p:ph sz="quarter" idx="18"/>
          </p:nvPr>
        </p:nvSpPr>
        <p:spPr>
          <a:xfrm>
            <a:off x="614296" y="1419367"/>
            <a:ext cx="10768803" cy="20005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12"/>
          <p:cNvSpPr>
            <a:spLocks noGrp="1"/>
          </p:cNvSpPr>
          <p:nvPr>
            <p:ph type="body" sz="quarter" idx="13" hasCustomPrompt="1"/>
          </p:nvPr>
        </p:nvSpPr>
        <p:spPr>
          <a:xfrm>
            <a:off x="609601" y="948519"/>
            <a:ext cx="10985611" cy="304801"/>
          </a:xfrm>
        </p:spPr>
        <p:txBody>
          <a:bodyPr lIns="0" anchor="b" anchorCtr="0">
            <a:noAutofit/>
          </a:bodyPr>
          <a:lstStyle>
            <a:lvl1pPr marL="0" indent="0" algn="l">
              <a:buFont typeface="Arial" pitchFamily="34" charset="0"/>
              <a:buNone/>
              <a:defRPr sz="1500" b="1" cap="all" spc="0" baseline="0">
                <a:solidFill>
                  <a:schemeClr val="tx1">
                    <a:lumMod val="75000"/>
                    <a:lumOff val="25000"/>
                  </a:schemeClr>
                </a:solidFill>
              </a:defRPr>
            </a:lvl1pPr>
          </a:lstStyle>
          <a:p>
            <a:r>
              <a:rPr lang="en-US" dirty="0"/>
              <a:t>CLICK TO EDIT SUBTITLE</a:t>
            </a:r>
          </a:p>
        </p:txBody>
      </p:sp>
      <p:sp>
        <p:nvSpPr>
          <p:cNvPr id="14" name="Title 1"/>
          <p:cNvSpPr>
            <a:spLocks noGrp="1"/>
          </p:cNvSpPr>
          <p:nvPr>
            <p:ph type="title"/>
          </p:nvPr>
        </p:nvSpPr>
        <p:spPr>
          <a:xfrm>
            <a:off x="560712" y="249241"/>
            <a:ext cx="11034501" cy="747897"/>
          </a:xfrm>
        </p:spPr>
        <p:txBody>
          <a:bodyPr lIns="0" anchor="t" anchorCtr="0"/>
          <a:lstStyle>
            <a:lvl1pPr algn="l">
              <a:defRPr b="1"/>
            </a:lvl1pPr>
          </a:lstStyle>
          <a:p>
            <a:r>
              <a:rPr lang="en-US"/>
              <a:t>Click to edit Master title style</a:t>
            </a:r>
            <a:endParaRPr lang="en-US" dirty="0"/>
          </a:p>
        </p:txBody>
      </p:sp>
      <p:sp>
        <p:nvSpPr>
          <p:cNvPr id="13" name="Slide Number Placeholder 12"/>
          <p:cNvSpPr>
            <a:spLocks noGrp="1"/>
          </p:cNvSpPr>
          <p:nvPr>
            <p:ph type="sldNum" sz="quarter" idx="20"/>
          </p:nvPr>
        </p:nvSpPr>
        <p:spPr>
          <a:xfrm>
            <a:off x="614296" y="6324600"/>
            <a:ext cx="516421" cy="152400"/>
          </a:xfrm>
          <a:prstGeom prst="rect">
            <a:avLst/>
          </a:prstGeom>
        </p:spPr>
        <p:txBody>
          <a:bodyPr lIns="121709" tIns="60853" rIns="121709" bIns="60853"/>
          <a:lstStyle/>
          <a:p>
            <a:pPr defTabSz="1218987" fontAlgn="base">
              <a:spcBef>
                <a:spcPct val="0"/>
              </a:spcBef>
              <a:spcAft>
                <a:spcPct val="0"/>
              </a:spcAft>
            </a:pPr>
            <a:fld id="{B56CFCB6-BE43-43CE-BFC8-4F7310A591C8}" type="slidenum">
              <a:rPr lang="en-US" sz="2400" b="1" smtClean="0">
                <a:solidFill>
                  <a:srgbClr val="000000">
                    <a:tint val="75000"/>
                  </a:srgbClr>
                </a:solidFill>
                <a:latin typeface="Segoe Semibold" pitchFamily="34" charset="0"/>
              </a:rPr>
              <a:pPr defTabSz="1218987" fontAlgn="base">
                <a:spcBef>
                  <a:spcPct val="0"/>
                </a:spcBef>
                <a:spcAft>
                  <a:spcPct val="0"/>
                </a:spcAft>
              </a:pPr>
              <a:t>‹#›</a:t>
            </a:fld>
            <a:endParaRPr lang="en-US" sz="2400" b="1" dirty="0">
              <a:solidFill>
                <a:srgbClr val="000000">
                  <a:tint val="75000"/>
                </a:srgbClr>
              </a:solidFill>
              <a:latin typeface="Segoe Semibold" pitchFamily="34" charset="0"/>
            </a:endParaRPr>
          </a:p>
        </p:txBody>
      </p:sp>
    </p:spTree>
    <p:extLst>
      <p:ext uri="{BB962C8B-B14F-4D97-AF65-F5344CB8AC3E}">
        <p14:creationId xmlns:p14="http://schemas.microsoft.com/office/powerpoint/2010/main" val="3152190607"/>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userDrawn="1">
  <p:cSld name="1_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775240"/>
            <a:ext cx="11655840" cy="899665"/>
          </a:xfrm>
          <a:prstGeom prst="rect">
            <a:avLst/>
          </a:prstGeom>
        </p:spPr>
        <p:txBody>
          <a:bodyPr/>
          <a:lstStyle>
            <a:lvl1pPr>
              <a:defRPr>
                <a:solidFill>
                  <a:schemeClr val="accent1"/>
                </a:solidFill>
                <a:latin typeface="Segoe UI Semibold" panose="020B0702040204020203" pitchFamily="34" charset="0"/>
                <a:cs typeface="Segoe UI Semibold" panose="020B07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154337613"/>
      </p:ext>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userDrawn="1">
  <p:cSld name="Exam Tip">
    <p:bg>
      <p:bgPr>
        <a:solidFill>
          <a:srgbClr val="92D0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525520" y="347874"/>
            <a:ext cx="8398400" cy="923330"/>
          </a:xfrm>
        </p:spPr>
        <p:txBody>
          <a:bodyPr>
            <a:normAutofit/>
          </a:bodyPr>
          <a:lstStyle>
            <a:lvl1pPr algn="l" defTabSz="914400" rtl="0" eaLnBrk="1" latinLnBrk="0" hangingPunct="1">
              <a:lnSpc>
                <a:spcPct val="90000"/>
              </a:lnSpc>
              <a:spcBef>
                <a:spcPct val="0"/>
              </a:spcBef>
              <a:buNone/>
              <a:defRPr lang="en-US" sz="5400" b="1" i="1" u="none" kern="1200" baseline="0" dirty="0">
                <a:solidFill>
                  <a:schemeClr val="tx1"/>
                </a:solidFill>
                <a:latin typeface="+mj-lt"/>
                <a:ea typeface="+mj-ea"/>
                <a:cs typeface="+mj-cs"/>
              </a:defRPr>
            </a:lvl1pPr>
          </a:lstStyle>
          <a:p>
            <a:endParaRPr lang="en-US" dirty="0"/>
          </a:p>
        </p:txBody>
      </p:sp>
      <p:sp>
        <p:nvSpPr>
          <p:cNvPr id="4" name="Text Placeholder 3"/>
          <p:cNvSpPr>
            <a:spLocks noGrp="1"/>
          </p:cNvSpPr>
          <p:nvPr>
            <p:ph type="body" sz="quarter" idx="11"/>
          </p:nvPr>
        </p:nvSpPr>
        <p:spPr>
          <a:xfrm>
            <a:off x="268080" y="1271204"/>
            <a:ext cx="11655840" cy="4641916"/>
          </a:xfrm>
        </p:spPr>
        <p:txBody>
          <a:bodyPr>
            <a:noAutofit/>
          </a:bodyPr>
          <a:lstStyle>
            <a:lvl1pPr marL="0" indent="0">
              <a:buNone/>
              <a:defRPr sz="4000"/>
            </a:lvl1pPr>
            <a:lvl2pPr marL="28012" indent="0">
              <a:buNone/>
              <a:defRPr sz="1961"/>
            </a:lvl2pPr>
            <a:lvl3pPr marL="219428" indent="0">
              <a:buNone/>
              <a:defRPr sz="1961"/>
            </a:lvl3pPr>
            <a:lvl4pPr marL="466868" indent="0">
              <a:buNone/>
              <a:defRPr sz="1765"/>
            </a:lvl4pPr>
            <a:lvl5pPr marL="725201" indent="0">
              <a:buNone/>
              <a:defRPr sz="1765"/>
            </a:lvl5pPr>
          </a:lstStyle>
          <a:p>
            <a:pPr lvl="0"/>
            <a:endParaRPr lang="en-US" dirty="0"/>
          </a:p>
        </p:txBody>
      </p:sp>
      <p:sp>
        <p:nvSpPr>
          <p:cNvPr id="5" name="Rectangle 4"/>
          <p:cNvSpPr/>
          <p:nvPr userDrawn="1"/>
        </p:nvSpPr>
        <p:spPr>
          <a:xfrm>
            <a:off x="268080" y="347873"/>
            <a:ext cx="3209533" cy="92333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400" b="1" i="0" u="none" strike="noStrike" kern="1200" cap="none" spc="0" normalizeH="0" baseline="0" noProof="0" dirty="0">
                <a:ln>
                  <a:noFill/>
                </a:ln>
                <a:solidFill>
                  <a:prstClr val="black"/>
                </a:solidFill>
                <a:effectLst/>
                <a:uLnTx/>
                <a:uFillTx/>
                <a:latin typeface="Calibri" panose="020F0502020204030204"/>
                <a:ea typeface="+mn-ea"/>
                <a:cs typeface="+mn-cs"/>
              </a:rPr>
              <a:t>EXAM TIP!</a:t>
            </a:r>
          </a:p>
        </p:txBody>
      </p:sp>
      <p:sp>
        <p:nvSpPr>
          <p:cNvPr id="6" name="Text Placeholder 4">
            <a:extLst>
              <a:ext uri="{FF2B5EF4-FFF2-40B4-BE49-F238E27FC236}">
                <a16:creationId xmlns:a16="http://schemas.microsoft.com/office/drawing/2014/main" id="{380C91C6-C6AF-40A3-AE50-C2507708BECF}"/>
              </a:ext>
            </a:extLst>
          </p:cNvPr>
          <p:cNvSpPr>
            <a:spLocks noGrp="1"/>
          </p:cNvSpPr>
          <p:nvPr>
            <p:ph type="body" sz="quarter" idx="10" hasCustomPrompt="1"/>
          </p:nvPr>
        </p:nvSpPr>
        <p:spPr>
          <a:xfrm>
            <a:off x="211139" y="5987143"/>
            <a:ext cx="9709376" cy="823460"/>
          </a:xfrm>
          <a:solidFill>
            <a:srgbClr val="92D050"/>
          </a:solidFill>
        </p:spPr>
        <p:txBody>
          <a:bodyPr>
            <a:noAutofit/>
          </a:bodyPr>
          <a:lstStyle>
            <a:lvl1pPr marL="0" indent="0">
              <a:buFontTx/>
              <a:buNone/>
              <a:defRPr sz="2000" u="sng">
                <a:solidFill>
                  <a:srgbClr val="0070C0"/>
                </a:solidFill>
              </a:defRPr>
            </a:lvl1pPr>
            <a:lvl2pPr marL="457200" indent="0">
              <a:buFontTx/>
              <a:buNone/>
              <a:defRPr sz="2000" u="sng">
                <a:solidFill>
                  <a:srgbClr val="0070C0"/>
                </a:solidFill>
              </a:defRPr>
            </a:lvl2pPr>
            <a:lvl3pPr marL="914400" indent="0">
              <a:buFontTx/>
              <a:buNone/>
              <a:defRPr sz="2000" u="sng">
                <a:solidFill>
                  <a:srgbClr val="0070C0"/>
                </a:solidFill>
              </a:defRPr>
            </a:lvl3pPr>
            <a:lvl4pPr marL="1371600" indent="0">
              <a:buFontTx/>
              <a:buNone/>
              <a:defRPr sz="2000" u="sng">
                <a:solidFill>
                  <a:srgbClr val="0070C0"/>
                </a:solidFill>
              </a:defRPr>
            </a:lvl4pPr>
            <a:lvl5pPr marL="1828800" indent="0">
              <a:buFontTx/>
              <a:buNone/>
              <a:defRPr sz="2000" u="sng">
                <a:solidFill>
                  <a:srgbClr val="0070C0"/>
                </a:solidFill>
              </a:defRPr>
            </a:lvl5pPr>
          </a:lstStyle>
          <a:p>
            <a:pPr lvl="0"/>
            <a:r>
              <a:rPr lang="en-US" dirty="0"/>
              <a:t>Edit Source URL</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59326264"/>
      </p:ext>
    </p:extLst>
  </p:cSld>
  <p:clrMapOvr>
    <a:masterClrMapping/>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Walki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pic>
        <p:nvPicPr>
          <p:cNvPr id="7" name="Picture 6"/>
          <p:cNvPicPr>
            <a:picLocks noChangeAspect="1"/>
          </p:cNvPicPr>
          <p:nvPr userDrawn="1"/>
        </p:nvPicPr>
        <p:blipFill>
          <a:blip r:embed="rId4"/>
          <a:stretch>
            <a:fillRect/>
          </a:stretch>
        </p:blipFill>
        <p:spPr>
          <a:xfrm>
            <a:off x="4733984" y="484298"/>
            <a:ext cx="6995026" cy="1300000"/>
          </a:xfrm>
          <a:prstGeom prst="rect">
            <a:avLst/>
          </a:prstGeom>
        </p:spPr>
      </p:pic>
    </p:spTree>
    <p:extLst>
      <p:ext uri="{BB962C8B-B14F-4D97-AF65-F5344CB8AC3E}">
        <p14:creationId xmlns:p14="http://schemas.microsoft.com/office/powerpoint/2010/main" val="957358738"/>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Pr>
        <a:solidFill>
          <a:schemeClr val="bg2"/>
        </a:solidFill>
        <a:effectLst/>
      </p:bgPr>
    </p:bg>
    <p:spTree>
      <p:nvGrpSpPr>
        <p:cNvPr id="1" name=""/>
        <p:cNvGrpSpPr/>
        <p:nvPr/>
      </p:nvGrpSpPr>
      <p:grpSpPr>
        <a:xfrm>
          <a:off x="0" y="0"/>
          <a:ext cx="0" cy="0"/>
          <a:chOff x="0" y="0"/>
          <a:chExt cx="0" cy="0"/>
        </a:xfrm>
      </p:grpSpPr>
      <p:sp>
        <p:nvSpPr>
          <p:cNvPr id="19" name="Rectangle 18"/>
          <p:cNvSpPr/>
          <p:nvPr userDrawn="1"/>
        </p:nvSpPr>
        <p:spPr bwMode="white">
          <a:xfrm>
            <a:off x="0" y="0"/>
            <a:ext cx="12191377" cy="6858623"/>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Rectangle 5"/>
          <p:cNvSpPr>
            <a:spLocks noChangeArrowheads="1"/>
          </p:cNvSpPr>
          <p:nvPr userDrawn="1"/>
        </p:nvSpPr>
        <p:spPr bwMode="auto">
          <a:xfrm>
            <a:off x="3113" y="4309988"/>
            <a:ext cx="12188887" cy="2551127"/>
          </a:xfrm>
          <a:prstGeom prst="rect">
            <a:avLst/>
          </a:prstGeom>
          <a:solidFill>
            <a:srgbClr val="4DA0E2"/>
          </a:solidFill>
          <a:ln>
            <a:noFill/>
          </a:ln>
        </p:spPr>
        <p:txBody>
          <a:bodyPr vert="horz" wrap="square" lIns="89642" tIns="44821" rIns="89642" bIns="44821" numCol="1" anchor="t" anchorCtr="0" compatLnSpc="1">
            <a:prstTxWarp prst="textNoShape">
              <a:avLst/>
            </a:prstTxWarp>
          </a:bodyPr>
          <a:lstStyle/>
          <a:p>
            <a:endParaRPr lang="en-US" sz="1765" dirty="0"/>
          </a:p>
        </p:txBody>
      </p:sp>
      <p:sp>
        <p:nvSpPr>
          <p:cNvPr id="10" name="Rectangle 7"/>
          <p:cNvSpPr>
            <a:spLocks noChangeArrowheads="1"/>
          </p:cNvSpPr>
          <p:nvPr userDrawn="1"/>
        </p:nvSpPr>
        <p:spPr bwMode="auto">
          <a:xfrm>
            <a:off x="1" y="5729528"/>
            <a:ext cx="12188888" cy="1131586"/>
          </a:xfrm>
          <a:prstGeom prst="rect">
            <a:avLst/>
          </a:prstGeom>
          <a:solidFill>
            <a:srgbClr val="00188F"/>
          </a:solidFill>
          <a:ln>
            <a:noFill/>
          </a:ln>
          <a:extLst/>
        </p:spPr>
        <p:txBody>
          <a:bodyPr vert="horz" wrap="square" lIns="89642" tIns="44821" rIns="89642" bIns="44821" numCol="1" anchor="t" anchorCtr="0" compatLnSpc="1">
            <a:prstTxWarp prst="textNoShape">
              <a:avLst/>
            </a:prstTxWarp>
          </a:bodyPr>
          <a:lstStyle/>
          <a:p>
            <a:endParaRPr lang="en-US" sz="1765" dirty="0"/>
          </a:p>
        </p:txBody>
      </p:sp>
      <p:sp>
        <p:nvSpPr>
          <p:cNvPr id="11" name="Rectangle 8"/>
          <p:cNvSpPr>
            <a:spLocks noChangeArrowheads="1"/>
          </p:cNvSpPr>
          <p:nvPr userDrawn="1"/>
        </p:nvSpPr>
        <p:spPr bwMode="auto">
          <a:xfrm>
            <a:off x="3113" y="3343392"/>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sp>
        <p:nvSpPr>
          <p:cNvPr id="13" name="Rectangle 12"/>
          <p:cNvSpPr/>
          <p:nvPr userDrawn="1"/>
        </p:nvSpPr>
        <p:spPr bwMode="white">
          <a:xfrm>
            <a:off x="0" y="0"/>
            <a:ext cx="12191377" cy="6858623"/>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104" y="3481915"/>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1680485"/>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sp>
        <p:nvSpPr>
          <p:cNvPr id="8"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sp>
        <p:nvSpPr>
          <p:cNvPr id="17" name="Text Placeholder 16"/>
          <p:cNvSpPr>
            <a:spLocks noGrp="1"/>
          </p:cNvSpPr>
          <p:nvPr>
            <p:ph type="body" sz="quarter" idx="13" hasCustomPrompt="1"/>
          </p:nvPr>
        </p:nvSpPr>
        <p:spPr>
          <a:xfrm>
            <a:off x="8315005" y="288560"/>
            <a:ext cx="3585699" cy="452654"/>
          </a:xfrm>
        </p:spPr>
        <p:txBody>
          <a:bodyPr/>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a:t>
            </a:r>
          </a:p>
        </p:txBody>
      </p:sp>
      <p:sp>
        <p:nvSpPr>
          <p:cNvPr id="15" name="Text Placeholder 16"/>
          <p:cNvSpPr>
            <a:spLocks noGrp="1"/>
          </p:cNvSpPr>
          <p:nvPr>
            <p:ph type="body" sz="quarter" idx="14" hasCustomPrompt="1"/>
          </p:nvPr>
        </p:nvSpPr>
        <p:spPr>
          <a:xfrm>
            <a:off x="269303" y="5908814"/>
            <a:ext cx="3585699" cy="452654"/>
          </a:xfrm>
        </p:spPr>
        <p:txBody>
          <a:bodyPr/>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Yammer hashtag</a:t>
            </a:r>
          </a:p>
        </p:txBody>
      </p:sp>
      <p:pic>
        <p:nvPicPr>
          <p:cNvPr id="16" name="Picture 15"/>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906322334"/>
      </p:ext>
    </p:extLst>
  </p:cSld>
  <p:clrMapOvr>
    <a:overrideClrMapping bg1="dk1" tx1="lt1" bg2="dk2" tx2="lt2" accent1="accent1" accent2="accent2" accent3="accent3" accent4="accent4" accent5="accent5" accent6="accent6" hlink="hlink" folHlink="folHlink"/>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150"/>
                                  </p:stCondLst>
                                  <p:childTnLst>
                                    <p:animMotion origin="layout" path="M 0 0 L 1.00728 0 " pathEditMode="relative" rAng="0" ptsTypes="AA">
                                      <p:cBhvr>
                                        <p:cTn id="8" dur="750" fill="hold"/>
                                        <p:tgtEl>
                                          <p:spTgt spid="19"/>
                                        </p:tgtEl>
                                        <p:attrNameLst>
                                          <p:attrName>ppt_x</p:attrName>
                                          <p:attrName>ppt_y</p:attrName>
                                        </p:attrNameLst>
                                      </p:cBhvr>
                                      <p:rCtr x="50357" y="0"/>
                                    </p:animMotion>
                                  </p:childTnLst>
                                </p:cTn>
                              </p:par>
                              <p:par>
                                <p:cTn id="9" presetID="63" presetClass="path" presetSubtype="0" accel="24000" decel="76000" fill="hold" grpId="0" nodeType="withEffect">
                                  <p:stCondLst>
                                    <p:cond delay="250"/>
                                  </p:stCondLst>
                                  <p:childTnLst>
                                    <p:animMotion origin="layout" path="M 0 3.25011E-6 L 1.00728 3.25011E-6 " pathEditMode="relative" rAng="0" ptsTypes="AA">
                                      <p:cBhvr>
                                        <p:cTn id="10" dur="750" fill="hold"/>
                                        <p:tgtEl>
                                          <p:spTgt spid="12"/>
                                        </p:tgtEl>
                                        <p:attrNameLst>
                                          <p:attrName>ppt_x</p:attrName>
                                          <p:attrName>ppt_y</p:attrName>
                                        </p:attrNameLst>
                                      </p:cBhvr>
                                      <p:rCtr x="50357" y="0"/>
                                    </p:animMotion>
                                  </p:childTnLst>
                                </p:cTn>
                              </p:par>
                              <p:par>
                                <p:cTn id="11" presetID="63" presetClass="path" presetSubtype="0" accel="24000" decel="76000" fill="hold" grpId="0" nodeType="withEffect">
                                  <p:stCondLst>
                                    <p:cond delay="150"/>
                                  </p:stCondLst>
                                  <p:childTnLst>
                                    <p:animMotion origin="layout" path="M 0 3.25011E-6 L 1.00728 3.25011E-6 " pathEditMode="relative" rAng="0" ptsTypes="AA">
                                      <p:cBhvr>
                                        <p:cTn id="12" dur="750" fill="hold"/>
                                        <p:tgtEl>
                                          <p:spTgt spid="10"/>
                                        </p:tgtEl>
                                        <p:attrNameLst>
                                          <p:attrName>ppt_x</p:attrName>
                                          <p:attrName>ppt_y</p:attrName>
                                        </p:attrNameLst>
                                      </p:cBhvr>
                                      <p:rCtr x="50357" y="0"/>
                                    </p:animMotion>
                                  </p:childTnLst>
                                </p:cTn>
                              </p:par>
                              <p:par>
                                <p:cTn id="13" presetID="1" presetClass="entr" presetSubtype="0" fill="hold" grpId="0" nodeType="withEffect">
                                  <p:stCondLst>
                                    <p:cond delay="1000"/>
                                  </p:stCondLst>
                                  <p:childTnLst>
                                    <p:set>
                                      <p:cBhvr>
                                        <p:cTn id="14" dur="1" fill="hold">
                                          <p:stCondLst>
                                            <p:cond delay="0"/>
                                          </p:stCondLst>
                                        </p:cTn>
                                        <p:tgtEl>
                                          <p:spTgt spid="13"/>
                                        </p:tgtEl>
                                        <p:attrNameLst>
                                          <p:attrName>style.visibility</p:attrName>
                                        </p:attrNameLst>
                                      </p:cBhvr>
                                      <p:to>
                                        <p:strVal val="visible"/>
                                      </p:to>
                                    </p:set>
                                  </p:childTnLst>
                                </p:cTn>
                              </p:par>
                              <p:par>
                                <p:cTn id="15" presetID="10" presetClass="entr" presetSubtype="0" fill="hold" grpId="0" nodeType="withEffect">
                                  <p:stCondLst>
                                    <p:cond delay="75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950"/>
                                        <p:tgtEl>
                                          <p:spTgt spid="9"/>
                                        </p:tgtEl>
                                      </p:cBhvr>
                                    </p:animEffect>
                                  </p:childTnLst>
                                </p:cTn>
                              </p:par>
                              <p:par>
                                <p:cTn id="18" presetID="63" presetClass="path" presetSubtype="0" decel="100000" fill="hold" grpId="1" nodeType="withEffect">
                                  <p:stCondLst>
                                    <p:cond delay="750"/>
                                  </p:stCondLst>
                                  <p:childTnLst>
                                    <p:animMotion origin="layout" path="M -0.01455 4.96142E-6 L -4.34261E-6 4.96142E-6 " pathEditMode="relative" rAng="0" ptsTypes="AA">
                                      <p:cBhvr>
                                        <p:cTn id="19" dur="950" fill="hold"/>
                                        <p:tgtEl>
                                          <p:spTgt spid="9"/>
                                        </p:tgtEl>
                                        <p:attrNameLst>
                                          <p:attrName>ppt_x</p:attrName>
                                          <p:attrName>ppt_y</p:attrName>
                                        </p:attrNameLst>
                                      </p:cBhvr>
                                      <p:rCtr x="728" y="0"/>
                                    </p:animMotion>
                                  </p:childTnLst>
                                </p:cTn>
                              </p:par>
                              <p:par>
                                <p:cTn id="20" presetID="6" presetClass="emph" presetSubtype="0" accel="100000" autoRev="1" fill="hold" grpId="2" nodeType="withEffect">
                                  <p:stCondLst>
                                    <p:cond delay="50"/>
                                  </p:stCondLst>
                                  <p:childTnLst>
                                    <p:animScale>
                                      <p:cBhvr>
                                        <p:cTn id="21" dur="500" fill="hold"/>
                                        <p:tgtEl>
                                          <p:spTgt spid="9"/>
                                        </p:tgtEl>
                                      </p:cBhvr>
                                      <p:by x="95000" y="95000"/>
                                    </p:animScale>
                                  </p:childTnLst>
                                </p:cTn>
                              </p:par>
                              <p:par>
                                <p:cTn id="22" presetID="10" presetClass="entr" presetSubtype="0" fill="hold" grpId="0" nodeType="withEffect">
                                  <p:stCondLst>
                                    <p:cond delay="80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950"/>
                                        <p:tgtEl>
                                          <p:spTgt spid="5"/>
                                        </p:tgtEl>
                                      </p:cBhvr>
                                    </p:animEffect>
                                  </p:childTnLst>
                                </p:cTn>
                              </p:par>
                              <p:par>
                                <p:cTn id="25" presetID="63" presetClass="path" presetSubtype="0" decel="100000" fill="hold" grpId="1" nodeType="withEffect">
                                  <p:stCondLst>
                                    <p:cond delay="800"/>
                                  </p:stCondLst>
                                  <p:childTnLst>
                                    <p:animMotion origin="layout" path="M -0.01455 2.42851E-6 L -3.02783E-6 2.42851E-6 " pathEditMode="relative" rAng="0" ptsTypes="AA">
                                      <p:cBhvr>
                                        <p:cTn id="26" dur="950" fill="hold"/>
                                        <p:tgtEl>
                                          <p:spTgt spid="5"/>
                                        </p:tgtEl>
                                        <p:attrNameLst>
                                          <p:attrName>ppt_x</p:attrName>
                                          <p:attrName>ppt_y</p:attrName>
                                        </p:attrNameLst>
                                      </p:cBhvr>
                                      <p:rCtr x="728" y="0"/>
                                    </p:animMotion>
                                  </p:childTnLst>
                                </p:cTn>
                              </p:par>
                              <p:par>
                                <p:cTn id="27" presetID="6" presetClass="emph" presetSubtype="0" accel="100000" autoRev="1" fill="hold" grpId="2" nodeType="withEffect">
                                  <p:stCondLst>
                                    <p:cond delay="100"/>
                                  </p:stCondLst>
                                  <p:childTnLst>
                                    <p:animScale>
                                      <p:cBhvr>
                                        <p:cTn id="28" dur="500" fill="hold"/>
                                        <p:tgtEl>
                                          <p:spTgt spid="5"/>
                                        </p:tgtEl>
                                      </p:cBhvr>
                                      <p:by x="95000" y="95000"/>
                                    </p:animScale>
                                  </p:childTnLst>
                                </p:cTn>
                              </p:par>
                              <p:par>
                                <p:cTn id="29" presetID="10" presetClass="entr" presetSubtype="0" fill="hold" nodeType="withEffect">
                                  <p:stCondLst>
                                    <p:cond delay="900"/>
                                  </p:stCondLst>
                                  <p:childTnLst>
                                    <p:set>
                                      <p:cBhvr>
                                        <p:cTn id="30" dur="1" fill="hold">
                                          <p:stCondLst>
                                            <p:cond delay="0"/>
                                          </p:stCondLst>
                                        </p:cTn>
                                        <p:tgtEl>
                                          <p:spTgt spid="16"/>
                                        </p:tgtEl>
                                        <p:attrNameLst>
                                          <p:attrName>style.visibility</p:attrName>
                                        </p:attrNameLst>
                                      </p:cBhvr>
                                      <p:to>
                                        <p:strVal val="visible"/>
                                      </p:to>
                                    </p:set>
                                    <p:animEffect transition="in" filter="fade">
                                      <p:cBhvr>
                                        <p:cTn id="31" dur="950"/>
                                        <p:tgtEl>
                                          <p:spTgt spid="16"/>
                                        </p:tgtEl>
                                      </p:cBhvr>
                                    </p:animEffect>
                                  </p:childTnLst>
                                </p:cTn>
                              </p:par>
                              <p:par>
                                <p:cTn id="32" presetID="63" presetClass="path" presetSubtype="0" decel="100000" fill="hold" nodeType="withEffect">
                                  <p:stCondLst>
                                    <p:cond delay="900"/>
                                  </p:stCondLst>
                                  <p:childTnLst>
                                    <p:animMotion origin="layout" path="M -0.01455 -1.34362E-6 L -3.90605E-7 -1.34362E-6 " pathEditMode="relative" rAng="0" ptsTypes="AA">
                                      <p:cBhvr>
                                        <p:cTn id="33" dur="950" fill="hold"/>
                                        <p:tgtEl>
                                          <p:spTgt spid="16"/>
                                        </p:tgtEl>
                                        <p:attrNameLst>
                                          <p:attrName>ppt_x</p:attrName>
                                          <p:attrName>ppt_y</p:attrName>
                                        </p:attrNameLst>
                                      </p:cBhvr>
                                      <p:rCtr x="728" y="0"/>
                                    </p:animMotion>
                                  </p:childTnLst>
                                </p:cTn>
                              </p:par>
                              <p:par>
                                <p:cTn id="34" presetID="6" presetClass="emph" presetSubtype="0" accel="100000" autoRev="1" fill="hold" nodeType="withEffect">
                                  <p:stCondLst>
                                    <p:cond delay="200"/>
                                  </p:stCondLst>
                                  <p:childTnLst>
                                    <p:animScale>
                                      <p:cBhvr>
                                        <p:cTn id="35" dur="500" fill="hold"/>
                                        <p:tgtEl>
                                          <p:spTgt spid="16"/>
                                        </p:tgtEl>
                                      </p:cBhvr>
                                      <p:by x="95000" y="95000"/>
                                    </p:animScale>
                                  </p:childTnLst>
                                </p:cTn>
                              </p:par>
                              <p:par>
                                <p:cTn id="36" presetID="10" presetClass="entr" presetSubtype="0" fill="hold" grpId="0" nodeType="withEffect">
                                  <p:stCondLst>
                                    <p:cond delay="700"/>
                                  </p:stCondLst>
                                  <p:childTnLst>
                                    <p:set>
                                      <p:cBhvr>
                                        <p:cTn id="37" dur="1" fill="hold">
                                          <p:stCondLst>
                                            <p:cond delay="0"/>
                                          </p:stCondLst>
                                        </p:cTn>
                                        <p:tgtEl>
                                          <p:spTgt spid="17"/>
                                        </p:tgtEl>
                                        <p:attrNameLst>
                                          <p:attrName>style.visibility</p:attrName>
                                        </p:attrNameLst>
                                      </p:cBhvr>
                                      <p:to>
                                        <p:strVal val="visible"/>
                                      </p:to>
                                    </p:set>
                                    <p:animEffect transition="in" filter="fade">
                                      <p:cBhvr>
                                        <p:cTn id="38" dur="950"/>
                                        <p:tgtEl>
                                          <p:spTgt spid="17"/>
                                        </p:tgtEl>
                                      </p:cBhvr>
                                    </p:animEffect>
                                  </p:childTnLst>
                                </p:cTn>
                              </p:par>
                              <p:par>
                                <p:cTn id="39" presetID="63" presetClass="path" presetSubtype="0" decel="100000" fill="hold" grpId="1" nodeType="withEffect">
                                  <p:stCondLst>
                                    <p:cond delay="700"/>
                                  </p:stCondLst>
                                  <p:childTnLst>
                                    <p:animMotion origin="layout" path="M -0.01455 2.13345E-6 L 1.62369E-6 2.13345E-6 " pathEditMode="relative" rAng="0" ptsTypes="AA">
                                      <p:cBhvr>
                                        <p:cTn id="40" dur="950" fill="hold"/>
                                        <p:tgtEl>
                                          <p:spTgt spid="17"/>
                                        </p:tgtEl>
                                        <p:attrNameLst>
                                          <p:attrName>ppt_x</p:attrName>
                                          <p:attrName>ppt_y</p:attrName>
                                        </p:attrNameLst>
                                      </p:cBhvr>
                                      <p:rCtr x="728" y="0"/>
                                    </p:animMotion>
                                  </p:childTnLst>
                                </p:cTn>
                              </p:par>
                              <p:par>
                                <p:cTn id="41" presetID="6" presetClass="emph" presetSubtype="0" accel="100000" autoRev="1" fill="hold" grpId="2" nodeType="withEffect">
                                  <p:stCondLst>
                                    <p:cond delay="0"/>
                                  </p:stCondLst>
                                  <p:childTnLst>
                                    <p:animScale>
                                      <p:cBhvr>
                                        <p:cTn id="42" dur="500" fill="hold"/>
                                        <p:tgtEl>
                                          <p:spTgt spid="17"/>
                                        </p:tgtEl>
                                      </p:cBhvr>
                                      <p:by x="95000" y="95000"/>
                                    </p:animScale>
                                  </p:childTnLst>
                                </p:cTn>
                              </p:par>
                              <p:par>
                                <p:cTn id="43" presetID="10" presetClass="entr" presetSubtype="0" fill="hold" grpId="0" nodeType="withEffect">
                                  <p:stCondLst>
                                    <p:cond delay="700"/>
                                  </p:stCondLst>
                                  <p:childTnLst>
                                    <p:set>
                                      <p:cBhvr>
                                        <p:cTn id="44" dur="1" fill="hold">
                                          <p:stCondLst>
                                            <p:cond delay="0"/>
                                          </p:stCondLst>
                                        </p:cTn>
                                        <p:tgtEl>
                                          <p:spTgt spid="15"/>
                                        </p:tgtEl>
                                        <p:attrNameLst>
                                          <p:attrName>style.visibility</p:attrName>
                                        </p:attrNameLst>
                                      </p:cBhvr>
                                      <p:to>
                                        <p:strVal val="visible"/>
                                      </p:to>
                                    </p:set>
                                    <p:animEffect transition="in" filter="fade">
                                      <p:cBhvr>
                                        <p:cTn id="45" dur="950"/>
                                        <p:tgtEl>
                                          <p:spTgt spid="15"/>
                                        </p:tgtEl>
                                      </p:cBhvr>
                                    </p:animEffect>
                                  </p:childTnLst>
                                </p:cTn>
                              </p:par>
                              <p:par>
                                <p:cTn id="46" presetID="63" presetClass="path" presetSubtype="0" decel="100000" fill="hold" grpId="1" nodeType="withEffect">
                                  <p:stCondLst>
                                    <p:cond delay="700"/>
                                  </p:stCondLst>
                                  <p:childTnLst>
                                    <p:animMotion origin="layout" path="M -0.01455 -2.09714E-6 L -4.54174E-6 -2.09714E-6 " pathEditMode="relative" rAng="0" ptsTypes="AA">
                                      <p:cBhvr>
                                        <p:cTn id="47" dur="950" fill="hold"/>
                                        <p:tgtEl>
                                          <p:spTgt spid="15"/>
                                        </p:tgtEl>
                                        <p:attrNameLst>
                                          <p:attrName>ppt_x</p:attrName>
                                          <p:attrName>ppt_y</p:attrName>
                                        </p:attrNameLst>
                                      </p:cBhvr>
                                      <p:rCtr x="728" y="0"/>
                                    </p:animMotion>
                                  </p:childTnLst>
                                </p:cTn>
                              </p:par>
                              <p:par>
                                <p:cTn id="48" presetID="6" presetClass="emph" presetSubtype="0" accel="100000" autoRev="1" fill="hold" grpId="2" nodeType="withEffect">
                                  <p:stCondLst>
                                    <p:cond delay="0"/>
                                  </p:stCondLst>
                                  <p:childTnLst>
                                    <p:animScale>
                                      <p:cBhvr>
                                        <p:cTn id="49" dur="500" fill="hold"/>
                                        <p:tgtEl>
                                          <p:spTgt spid="15"/>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2.42851E-6 L -3.02783E-6 2.42851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tmplLst>
          <p:tmpl>
            <p:tnLst>
              <p:par>
                <p:cTn presetID="63" presetClass="path" presetSubtype="0" decel="100000" fill="hold" nodeType="withEffect">
                  <p:stCondLst>
                    <p:cond delay="700"/>
                  </p:stCondLst>
                  <p:childTnLst>
                    <p:animMotion origin="layout" path="M -0.01455 2.13345E-6 L 1.62369E-6 2.13345E-6 " pathEditMode="relative" rAng="0" ptsTypes="AA">
                      <p:cBhvr>
                        <p:cTn dur="950" fill="hold"/>
                        <p:tgtEl>
                          <p:spTgt spid="17"/>
                        </p:tgtEl>
                        <p:attrNameLst>
                          <p:attrName>ppt_x</p:attrName>
                          <p:attrName>ppt_y</p:attrName>
                        </p:attrNameLst>
                      </p:cBhvr>
                      <p:rCtr x="728" y="0"/>
                    </p:animMotion>
                  </p:childTnLst>
                </p:cTn>
              </p:par>
            </p:tnLst>
          </p:tmpl>
        </p:tmplLst>
      </p:bldP>
      <p:bldP spid="17" grpId="2"/>
      <p:bldP spid="15" grpId="0">
        <p:tmplLst>
          <p:tmpl>
            <p:tnLst>
              <p:par>
                <p:cTn presetID="10" presetClass="entr" presetSubtype="0" fill="hold" nodeType="withEffect">
                  <p:stCondLst>
                    <p:cond delay="700"/>
                  </p:stCondLst>
                  <p:childTnLst>
                    <p:set>
                      <p:cBhvr>
                        <p:cTn dur="1" fill="hold">
                          <p:stCondLst>
                            <p:cond delay="0"/>
                          </p:stCondLst>
                        </p:cTn>
                        <p:tgtEl>
                          <p:spTgt spid="15"/>
                        </p:tgtEl>
                        <p:attrNameLst>
                          <p:attrName>style.visibility</p:attrName>
                        </p:attrNameLst>
                      </p:cBhvr>
                      <p:to>
                        <p:strVal val="visible"/>
                      </p:to>
                    </p:set>
                    <p:animEffect transition="in" filter="fade">
                      <p:cBhvr>
                        <p:cTn dur="950"/>
                        <p:tgtEl>
                          <p:spTgt spid="15"/>
                        </p:tgtEl>
                      </p:cBhvr>
                    </p:animEffect>
                  </p:childTnLst>
                </p:cTn>
              </p:par>
            </p:tnLst>
          </p:tmpl>
        </p:tmplLst>
      </p:bldP>
      <p:bldP spid="15" grpId="1">
        <p:tmplLst>
          <p:tmpl>
            <p:tnLst>
              <p:par>
                <p:cTn presetID="63" presetClass="path" presetSubtype="0" decel="100000" fill="hold" nodeType="withEffect">
                  <p:stCondLst>
                    <p:cond delay="700"/>
                  </p:stCondLst>
                  <p:childTnLst>
                    <p:animMotion origin="layout" path="M -0.01455 -2.09714E-6 L -4.54174E-6 -2.09714E-6 " pathEditMode="relative" rAng="0" ptsTypes="AA">
                      <p:cBhvr>
                        <p:cTn dur="950" fill="hold"/>
                        <p:tgtEl>
                          <p:spTgt spid="15"/>
                        </p:tgtEl>
                        <p:attrNameLst>
                          <p:attrName>ppt_x</p:attrName>
                          <p:attrName>ppt_y</p:attrName>
                        </p:attrNameLst>
                      </p:cBhvr>
                      <p:rCtr x="728" y="0"/>
                    </p:animMotion>
                  </p:childTnLst>
                </p:cTn>
              </p:par>
            </p:tnLst>
          </p:tmpl>
        </p:tmplLst>
      </p:bldP>
      <p:bldP spid="15" grpId="2"/>
    </p:bldLst>
  </p:timing>
  <p:extLst mod="1">
    <p:ext uri="{DCECCB84-F9BA-43D5-87BE-67443E8EF086}">
      <p15:sldGuideLst xmlns:p15="http://schemas.microsoft.com/office/powerpoint/2012/main">
        <p15:guide id="4" orient="horz" pos="4406">
          <p15:clr>
            <a:srgbClr val="C35EA4"/>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itle Slide - STATIC">
    <p:bg>
      <p:bgRef idx="1001">
        <a:schemeClr val="bg2"/>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437345"/>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1635915"/>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sp>
        <p:nvSpPr>
          <p:cNvPr id="8"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sp>
        <p:nvSpPr>
          <p:cNvPr id="15" name="Text Placeholder 16"/>
          <p:cNvSpPr>
            <a:spLocks noGrp="1"/>
          </p:cNvSpPr>
          <p:nvPr>
            <p:ph type="body" sz="quarter" idx="13" hasCustomPrompt="1"/>
          </p:nvPr>
        </p:nvSpPr>
        <p:spPr>
          <a:xfrm>
            <a:off x="8336910" y="280362"/>
            <a:ext cx="3585699" cy="452654"/>
          </a:xfrm>
        </p:spPr>
        <p:txBody>
          <a:bodyPr/>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a:t>
            </a:r>
          </a:p>
        </p:txBody>
      </p:sp>
      <p:sp>
        <p:nvSpPr>
          <p:cNvPr id="10" name="Text Placeholder 16"/>
          <p:cNvSpPr>
            <a:spLocks noGrp="1"/>
          </p:cNvSpPr>
          <p:nvPr>
            <p:ph type="body" sz="quarter" idx="14" hasCustomPrompt="1"/>
          </p:nvPr>
        </p:nvSpPr>
        <p:spPr>
          <a:xfrm>
            <a:off x="274546" y="5927467"/>
            <a:ext cx="3585699" cy="452654"/>
          </a:xfrm>
        </p:spPr>
        <p:txBody>
          <a:bodyPr/>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Yammer hashtag</a:t>
            </a:r>
          </a:p>
        </p:txBody>
      </p:sp>
      <p:pic>
        <p:nvPicPr>
          <p:cNvPr id="11" name="Picture 10"/>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911009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8" name="Content Placeholder 3"/>
          <p:cNvSpPr>
            <a:spLocks noGrp="1"/>
          </p:cNvSpPr>
          <p:nvPr>
            <p:ph sz="half" idx="2"/>
          </p:nvPr>
        </p:nvSpPr>
        <p:spPr>
          <a:xfrm>
            <a:off x="379511" y="1371601"/>
            <a:ext cx="5616915" cy="4953001"/>
          </a:xfrm>
          <a:prstGeom prst="rect">
            <a:avLst/>
          </a:prstGeom>
        </p:spPr>
        <p:txBody>
          <a:bodyPr>
            <a:normAutofit/>
          </a:bodyPr>
          <a:lstStyle>
            <a:lvl1pPr>
              <a:defRPr sz="3200"/>
            </a:lvl1pPr>
            <a:lvl2pPr>
              <a:defRPr sz="2800"/>
            </a:lvl2pPr>
            <a:lvl3pPr>
              <a:defRPr sz="2400"/>
            </a:lvl3pPr>
            <a:lvl4pPr>
              <a:defRPr sz="2000"/>
            </a:lvl4pPr>
            <a:lvl5pPr>
              <a:defRPr sz="20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5"/>
          <p:cNvSpPr>
            <a:spLocks noGrp="1"/>
          </p:cNvSpPr>
          <p:nvPr>
            <p:ph sz="quarter" idx="4"/>
          </p:nvPr>
        </p:nvSpPr>
        <p:spPr>
          <a:xfrm>
            <a:off x="6275742" y="1371601"/>
            <a:ext cx="5619121" cy="4953001"/>
          </a:xfrm>
          <a:prstGeom prst="rect">
            <a:avLst/>
          </a:prstGeom>
        </p:spPr>
        <p:txBody>
          <a:bodyPr>
            <a:normAutofit/>
          </a:bodyPr>
          <a:lstStyle>
            <a:lvl1pPr>
              <a:defRPr sz="3200"/>
            </a:lvl1pPr>
            <a:lvl2pPr>
              <a:defRPr sz="2800"/>
            </a:lvl2pPr>
            <a:lvl3pPr>
              <a:defRPr sz="2400"/>
            </a:lvl3pPr>
            <a:lvl4pPr>
              <a:defRPr sz="2000"/>
            </a:lvl4pPr>
            <a:lvl5pPr>
              <a:defRPr sz="20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22282298"/>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Confidentiality Slide">
    <p:bg bwMode="gray">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32528716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6042990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5707685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709011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7241849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691506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6303468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1075451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0651794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19695318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79511" y="1330656"/>
            <a:ext cx="5616915" cy="639762"/>
          </a:xfrm>
          <a:prstGeom prst="rect">
            <a:avLst/>
          </a:prstGeom>
          <a:solidFill>
            <a:srgbClr val="86C400"/>
          </a:solidFill>
        </p:spPr>
        <p:txBody>
          <a:bodyPr anchor="b">
            <a:normAutofit/>
          </a:bodyPr>
          <a:lstStyle>
            <a:lvl1pPr marL="0" indent="0">
              <a:buNone/>
              <a:defRPr sz="3200" b="1">
                <a:solidFill>
                  <a:schemeClr val="bg1"/>
                </a:solidFill>
                <a:effectLst/>
              </a:defRPr>
            </a:lvl1pPr>
            <a:lvl2pPr marL="457044" indent="0">
              <a:buNone/>
              <a:defRPr sz="2000" b="1"/>
            </a:lvl2pPr>
            <a:lvl3pPr marL="914088" indent="0">
              <a:buNone/>
              <a:defRPr sz="1800" b="1"/>
            </a:lvl3pPr>
            <a:lvl4pPr marL="1371133" indent="0">
              <a:buNone/>
              <a:defRPr sz="1600" b="1"/>
            </a:lvl4pPr>
            <a:lvl5pPr marL="1828178" indent="0">
              <a:buNone/>
              <a:defRPr sz="1600" b="1"/>
            </a:lvl5pPr>
            <a:lvl6pPr marL="2285222" indent="0">
              <a:buNone/>
              <a:defRPr sz="1600" b="1"/>
            </a:lvl6pPr>
            <a:lvl7pPr marL="2742267" indent="0">
              <a:buNone/>
              <a:defRPr sz="1600" b="1"/>
            </a:lvl7pPr>
            <a:lvl8pPr marL="3199311" indent="0">
              <a:buNone/>
              <a:defRPr sz="1600" b="1"/>
            </a:lvl8pPr>
            <a:lvl9pPr marL="3656358"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379511" y="1981200"/>
            <a:ext cx="5616915" cy="4648200"/>
          </a:xfrm>
          <a:prstGeom prst="rect">
            <a:avLst/>
          </a:prstGeom>
        </p:spPr>
        <p:txBody>
          <a:bodyPr/>
          <a:lstStyle>
            <a:lvl1pPr>
              <a:defRPr sz="2800"/>
            </a:lvl1pPr>
            <a:lvl2pPr>
              <a:defRPr sz="24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345807" y="1330656"/>
            <a:ext cx="5619121" cy="639762"/>
          </a:xfrm>
          <a:prstGeom prst="rect">
            <a:avLst/>
          </a:prstGeom>
          <a:solidFill>
            <a:srgbClr val="1F497D"/>
          </a:solidFill>
        </p:spPr>
        <p:txBody>
          <a:bodyPr anchor="b">
            <a:normAutofit/>
          </a:bodyPr>
          <a:lstStyle>
            <a:lvl1pPr marL="0" indent="0">
              <a:buNone/>
              <a:defRPr sz="3200" b="1">
                <a:solidFill>
                  <a:schemeClr val="bg1"/>
                </a:solidFill>
                <a:effectLst/>
              </a:defRPr>
            </a:lvl1pPr>
            <a:lvl2pPr marL="457044" indent="0">
              <a:buNone/>
              <a:defRPr sz="2000" b="1"/>
            </a:lvl2pPr>
            <a:lvl3pPr marL="914088" indent="0">
              <a:buNone/>
              <a:defRPr sz="1800" b="1"/>
            </a:lvl3pPr>
            <a:lvl4pPr marL="1371133" indent="0">
              <a:buNone/>
              <a:defRPr sz="1600" b="1"/>
            </a:lvl4pPr>
            <a:lvl5pPr marL="1828178" indent="0">
              <a:buNone/>
              <a:defRPr sz="1600" b="1"/>
            </a:lvl5pPr>
            <a:lvl6pPr marL="2285222" indent="0">
              <a:buNone/>
              <a:defRPr sz="1600" b="1"/>
            </a:lvl6pPr>
            <a:lvl7pPr marL="2742267" indent="0">
              <a:buNone/>
              <a:defRPr sz="1600" b="1"/>
            </a:lvl7pPr>
            <a:lvl8pPr marL="3199311" indent="0">
              <a:buNone/>
              <a:defRPr sz="1600" b="1"/>
            </a:lvl8pPr>
            <a:lvl9pPr marL="3656358"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345807" y="1981200"/>
            <a:ext cx="5619121" cy="4648200"/>
          </a:xfrm>
          <a:prstGeom prst="rect">
            <a:avLst/>
          </a:prstGeom>
        </p:spPr>
        <p:txBody>
          <a:bodyPr/>
          <a:lstStyle>
            <a:lvl1pPr>
              <a:defRPr sz="2800"/>
            </a:lvl1pPr>
            <a:lvl2pPr>
              <a:defRPr sz="24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13708770"/>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1186356"/>
            <a:ext cx="7171398"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4773829"/>
            <a:ext cx="7171397" cy="724246"/>
          </a:xfrm>
          <a:noFill/>
        </p:spPr>
        <p:txBody>
          <a:bodyPr wrap="square"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stretch>
            <a:fillRect/>
          </a:stretch>
        </p:blipFill>
        <p:spPr>
          <a:xfrm>
            <a:off x="7604953" y="298255"/>
            <a:ext cx="4322760" cy="6275864"/>
          </a:xfrm>
          <a:prstGeom prst="rect">
            <a:avLst/>
          </a:prstGeom>
        </p:spPr>
      </p:pic>
    </p:spTree>
    <p:extLst>
      <p:ext uri="{BB962C8B-B14F-4D97-AF65-F5344CB8AC3E}">
        <p14:creationId xmlns:p14="http://schemas.microsoft.com/office/powerpoint/2010/main" val="31022006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4481416"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Video title</a:t>
            </a:r>
          </a:p>
        </p:txBody>
      </p:sp>
      <p:pic>
        <p:nvPicPr>
          <p:cNvPr id="4" name="Picture 3"/>
          <p:cNvPicPr>
            <a:picLocks noChangeAspect="1"/>
          </p:cNvPicPr>
          <p:nvPr userDrawn="1"/>
        </p:nvPicPr>
        <p:blipFill>
          <a:blip r:embed="rId2"/>
          <a:stretch>
            <a:fillRect/>
          </a:stretch>
        </p:blipFill>
        <p:spPr>
          <a:xfrm>
            <a:off x="623" y="3343634"/>
            <a:ext cx="12191377" cy="3043622"/>
          </a:xfrm>
          <a:prstGeom prst="rect">
            <a:avLst/>
          </a:prstGeom>
        </p:spPr>
      </p:pic>
    </p:spTree>
    <p:extLst>
      <p:ext uri="{BB962C8B-B14F-4D97-AF65-F5344CB8AC3E}">
        <p14:creationId xmlns:p14="http://schemas.microsoft.com/office/powerpoint/2010/main" val="10359371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0609648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9631655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a:t>Click to edit Master title style</a:t>
            </a:r>
            <a:endParaRPr lang="en-US" dirty="0"/>
          </a:p>
        </p:txBody>
      </p:sp>
    </p:spTree>
    <p:extLst>
      <p:ext uri="{BB962C8B-B14F-4D97-AF65-F5344CB8AC3E}">
        <p14:creationId xmlns:p14="http://schemas.microsoft.com/office/powerpoint/2010/main" val="60085296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Ref idx="1001">
        <a:schemeClr val="bg2"/>
      </p:bgRef>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3"/>
            <a:ext cx="9860672" cy="899665"/>
          </a:xfrm>
        </p:spPr>
        <p:txBody>
          <a:bodyPr/>
          <a:lstStyle>
            <a:lvl1pPr marL="277008" indent="-277008">
              <a:tabLst>
                <a:tab pos="277008" algn="l"/>
              </a:tabLst>
              <a:defRPr sz="5882"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lgn="r">
              <a:spcBef>
                <a:spcPts val="0"/>
              </a:spcBef>
              <a:buNone/>
              <a:defRPr sz="3137"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27743797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95421213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748809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434110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5284935"/>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80497437"/>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14313113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1617468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userDrawn="1">
  <p:cSld name="1_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Slide Number Placeholder 2"/>
          <p:cNvSpPr>
            <a:spLocks noGrp="1"/>
          </p:cNvSpPr>
          <p:nvPr>
            <p:ph type="sldNum" sz="quarter" idx="4"/>
          </p:nvPr>
        </p:nvSpPr>
        <p:spPr>
          <a:xfrm>
            <a:off x="9448800" y="6492879"/>
            <a:ext cx="2743200" cy="365125"/>
          </a:xfrm>
          <a:prstGeom prst="rect">
            <a:avLst/>
          </a:prstGeom>
        </p:spPr>
        <p:txBody>
          <a:bodyPr vert="horz" lIns="91440" tIns="45720" rIns="91440" bIns="45720" rtlCol="0" anchor="ctr"/>
          <a:lstStyle>
            <a:lvl1pPr algn="r">
              <a:defRPr sz="1176">
                <a:solidFill>
                  <a:srgbClr val="808080"/>
                </a:solidFill>
              </a:defRPr>
            </a:lvl1pPr>
          </a:lstStyle>
          <a:p>
            <a:fld id="{A34B8C21-472C-43AD-8B9F-5964D09AB204}" type="slidenum">
              <a:rPr lang="en-IN" smtClean="0"/>
              <a:pPr/>
              <a:t>‹#›</a:t>
            </a:fld>
            <a:endParaRPr lang="en-IN" dirty="0"/>
          </a:p>
        </p:txBody>
      </p:sp>
    </p:spTree>
    <p:extLst>
      <p:ext uri="{BB962C8B-B14F-4D97-AF65-F5344CB8AC3E}">
        <p14:creationId xmlns:p14="http://schemas.microsoft.com/office/powerpoint/2010/main" val="1047136896"/>
      </p:ext>
    </p:extLst>
  </p:cSld>
  <p:clrMapOvr>
    <a:masterClrMapping/>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userDrawn="1">
  <p:cSld name="1_Demo slide">
    <p:bg>
      <p:bgPr>
        <a:solidFill>
          <a:srgbClr val="00205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1186356"/>
            <a:ext cx="7171398"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4773829"/>
            <a:ext cx="7171397" cy="724246"/>
          </a:xfrm>
          <a:noFill/>
        </p:spPr>
        <p:txBody>
          <a:bodyPr wrap="square"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stretch>
            <a:fillRect/>
          </a:stretch>
        </p:blipFill>
        <p:spPr>
          <a:xfrm>
            <a:off x="7604953" y="298255"/>
            <a:ext cx="4322760" cy="6275864"/>
          </a:xfrm>
          <a:prstGeom prst="rect">
            <a:avLst/>
          </a:prstGeom>
        </p:spPr>
      </p:pic>
      <p:sp>
        <p:nvSpPr>
          <p:cNvPr id="8" name="Slide Number Placeholder 2"/>
          <p:cNvSpPr txBox="1">
            <a:spLocks/>
          </p:cNvSpPr>
          <p:nvPr userDrawn="1"/>
        </p:nvSpPr>
        <p:spPr>
          <a:xfrm>
            <a:off x="9448800" y="6492876"/>
            <a:ext cx="2743200" cy="365125"/>
          </a:xfrm>
          <a:prstGeom prst="rect">
            <a:avLst/>
          </a:prstGeom>
        </p:spPr>
        <p:txBody>
          <a:bodyPr vert="horz" lIns="89642" tIns="44821" rIns="89642" bIns="44821" rtlCol="0" anchor="ctr"/>
          <a:lstStyle>
            <a:defPPr>
              <a:defRPr lang="en-US"/>
            </a:defPPr>
            <a:lvl1pPr marL="0" algn="r" defTabSz="932742" rtl="0" eaLnBrk="1" latinLnBrk="0" hangingPunct="1">
              <a:defRPr sz="1224"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r" defTabSz="914225" rtl="0" eaLnBrk="1" fontAlgn="auto" latinLnBrk="0" hangingPunct="1">
              <a:lnSpc>
                <a:spcPct val="100000"/>
              </a:lnSpc>
              <a:spcBef>
                <a:spcPts val="0"/>
              </a:spcBef>
              <a:spcAft>
                <a:spcPts val="0"/>
              </a:spcAft>
              <a:buClrTx/>
              <a:buSzTx/>
              <a:buFontTx/>
              <a:buNone/>
              <a:tabLst/>
              <a:defRPr/>
            </a:pPr>
            <a:fld id="{A34B8C21-472C-43AD-8B9F-5964D09AB204}" type="slidenum">
              <a:rPr kumimoji="0" lang="en-IN" sz="1176" b="0" i="0" u="none" strike="noStrike" kern="1200" cap="none" spc="0" normalizeH="0" baseline="0" noProof="0" smtClean="0">
                <a:ln>
                  <a:noFill/>
                </a:ln>
                <a:solidFill>
                  <a:srgbClr val="FFFFFF"/>
                </a:solidFill>
                <a:effectLst/>
                <a:uLnTx/>
                <a:uFillTx/>
                <a:latin typeface="Segoe UI"/>
                <a:ea typeface="+mn-ea"/>
                <a:cs typeface="+mn-cs"/>
              </a:rPr>
              <a:pPr marL="0" marR="0" lvl="0" indent="0" algn="r" defTabSz="914225" rtl="0" eaLnBrk="1" fontAlgn="auto" latinLnBrk="0" hangingPunct="1">
                <a:lnSpc>
                  <a:spcPct val="100000"/>
                </a:lnSpc>
                <a:spcBef>
                  <a:spcPts val="0"/>
                </a:spcBef>
                <a:spcAft>
                  <a:spcPts val="0"/>
                </a:spcAft>
                <a:buClrTx/>
                <a:buSzTx/>
                <a:buFontTx/>
                <a:buNone/>
                <a:tabLst/>
                <a:defRPr/>
              </a:pPr>
              <a:t>‹#›</a:t>
            </a:fld>
            <a:endParaRPr kumimoji="0" lang="en-IN" sz="1176" b="0" i="0" u="none" strike="noStrike" kern="120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4222943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4.xml><?xml version="1.0" encoding="utf-8"?>
<p:sldLayout xmlns:a="http://schemas.openxmlformats.org/drawingml/2006/main" xmlns:r="http://schemas.openxmlformats.org/officeDocument/2006/relationships" xmlns:p="http://schemas.openxmlformats.org/presentationml/2006/main" userDrawn="1">
  <p:cSld name="3_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Slide Number Placeholder 2"/>
          <p:cNvSpPr>
            <a:spLocks noGrp="1"/>
          </p:cNvSpPr>
          <p:nvPr>
            <p:ph type="sldNum" sz="quarter" idx="4"/>
          </p:nvPr>
        </p:nvSpPr>
        <p:spPr>
          <a:xfrm>
            <a:off x="9448800" y="6492876"/>
            <a:ext cx="2743200" cy="365125"/>
          </a:xfrm>
          <a:prstGeom prst="rect">
            <a:avLst/>
          </a:prstGeom>
        </p:spPr>
        <p:txBody>
          <a:bodyPr vert="horz" lIns="91440" tIns="45720" rIns="91440" bIns="45720" rtlCol="0" anchor="ctr"/>
          <a:lstStyle>
            <a:lvl1pPr algn="r">
              <a:defRPr sz="1176">
                <a:solidFill>
                  <a:srgbClr val="808080"/>
                </a:solidFill>
              </a:defRPr>
            </a:lvl1pPr>
          </a:lstStyle>
          <a:p>
            <a:pPr defTabSz="914225"/>
            <a:fld id="{A34B8C21-472C-43AD-8B9F-5964D09AB204}" type="slidenum">
              <a:rPr lang="en-IN" smtClean="0"/>
              <a:pPr defTabSz="914225"/>
              <a:t>‹#›</a:t>
            </a:fld>
            <a:endParaRPr lang="en-IN" dirty="0"/>
          </a:p>
        </p:txBody>
      </p:sp>
      <p:sp>
        <p:nvSpPr>
          <p:cNvPr id="8" name="Title 7"/>
          <p:cNvSpPr>
            <a:spLocks noGrp="1"/>
          </p:cNvSpPr>
          <p:nvPr>
            <p:ph type="title" hasCustomPrompt="1"/>
          </p:nvPr>
        </p:nvSpPr>
        <p:spPr>
          <a:xfrm>
            <a:off x="128016" y="73153"/>
            <a:ext cx="12070080" cy="899665"/>
          </a:xfrm>
        </p:spPr>
        <p:txBody>
          <a:bodyPr lIns="91440" tIns="45720" rIns="91440" bIns="45720" anchor="b"/>
          <a:lstStyle>
            <a:lvl1pPr>
              <a:defRPr kumimoji="0" lang="en-US" sz="4400" b="0" i="0" u="none" strike="noStrike" kern="1200" cap="none" spc="0" normalizeH="0" baseline="0" dirty="0">
                <a:ln>
                  <a:noFill/>
                </a:ln>
                <a:solidFill>
                  <a:srgbClr val="282828"/>
                </a:solidFill>
                <a:effectLst/>
                <a:uLnTx/>
                <a:uFillTx/>
                <a:latin typeface="+mj-lt"/>
                <a:ea typeface="+mn-ea"/>
                <a:cs typeface="Segoe UI" pitchFamily="34" charset="0"/>
              </a:defRPr>
            </a:lvl1pPr>
          </a:lstStyle>
          <a:p>
            <a:pPr marL="0" marR="0" lvl="0" indent="0" algn="l" defTabSz="913830" rtl="0" eaLnBrk="1" fontAlgn="auto" latinLnBrk="0" hangingPunct="1">
              <a:lnSpc>
                <a:spcPct val="90000"/>
              </a:lnSpc>
              <a:spcBef>
                <a:spcPct val="20000"/>
              </a:spcBef>
              <a:spcAft>
                <a:spcPts val="0"/>
              </a:spcAft>
              <a:buClrTx/>
              <a:buSzPct val="90000"/>
              <a:buFontTx/>
              <a:buNone/>
              <a:tabLst/>
            </a:pPr>
            <a:r>
              <a:rPr lang="en-US" dirty="0"/>
              <a:t>Master Title | Sub-Title</a:t>
            </a:r>
          </a:p>
        </p:txBody>
      </p:sp>
    </p:spTree>
    <p:extLst>
      <p:ext uri="{BB962C8B-B14F-4D97-AF65-F5344CB8AC3E}">
        <p14:creationId xmlns:p14="http://schemas.microsoft.com/office/powerpoint/2010/main" val="3095760820"/>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EMO Layout">
    <p:spTree>
      <p:nvGrpSpPr>
        <p:cNvPr id="1" name=""/>
        <p:cNvGrpSpPr/>
        <p:nvPr/>
      </p:nvGrpSpPr>
      <p:grpSpPr>
        <a:xfrm>
          <a:off x="0" y="0"/>
          <a:ext cx="0" cy="0"/>
          <a:chOff x="0" y="0"/>
          <a:chExt cx="0" cy="0"/>
        </a:xfrm>
      </p:grpSpPr>
      <p:sp>
        <p:nvSpPr>
          <p:cNvPr id="3" name="Title Placeholder 9"/>
          <p:cNvSpPr>
            <a:spLocks noGrp="1"/>
          </p:cNvSpPr>
          <p:nvPr>
            <p:ph type="title"/>
          </p:nvPr>
        </p:nvSpPr>
        <p:spPr>
          <a:xfrm>
            <a:off x="608171" y="4468764"/>
            <a:ext cx="11432977" cy="1676400"/>
          </a:xfrm>
          <a:prstGeom prst="rect">
            <a:avLst/>
          </a:prstGeom>
        </p:spPr>
        <p:txBody>
          <a:bodyPr vert="horz" lIns="91409" tIns="45705" rIns="91409" bIns="45705" rtlCol="0" anchor="t" anchorCtr="0">
            <a:normAutofit/>
          </a:bodyPr>
          <a:lstStyle>
            <a:lvl1pPr>
              <a:defRPr sz="3600"/>
            </a:lvl1pPr>
          </a:lstStyle>
          <a:p>
            <a:r>
              <a:rPr lang="en-US" dirty="0"/>
              <a:t>Click to edit Master title style</a:t>
            </a:r>
          </a:p>
        </p:txBody>
      </p:sp>
      <p:sp>
        <p:nvSpPr>
          <p:cNvPr id="2" name="TextBox 1"/>
          <p:cNvSpPr txBox="1"/>
          <p:nvPr userDrawn="1"/>
        </p:nvSpPr>
        <p:spPr>
          <a:xfrm>
            <a:off x="608171" y="3087325"/>
            <a:ext cx="11356757" cy="1107996"/>
          </a:xfrm>
          <a:prstGeom prst="rect">
            <a:avLst/>
          </a:prstGeom>
          <a:noFill/>
        </p:spPr>
        <p:txBody>
          <a:bodyPr wrap="square" rtlCol="0">
            <a:spAutoFit/>
          </a:bodyPr>
          <a:lstStyle/>
          <a:p>
            <a:pPr defTabSz="914088"/>
            <a:r>
              <a:rPr lang="en-US" sz="6600" dirty="0">
                <a:solidFill>
                  <a:prstClr val="black"/>
                </a:solidFill>
                <a:latin typeface="Segoe UI Light" pitchFamily="34" charset="0"/>
                <a:ea typeface="Segoe UI" pitchFamily="34" charset="0"/>
                <a:cs typeface="Segoe UI" pitchFamily="34" charset="0"/>
              </a:rPr>
              <a:t>DEMO</a:t>
            </a:r>
          </a:p>
        </p:txBody>
      </p:sp>
      <p:cxnSp>
        <p:nvCxnSpPr>
          <p:cNvPr id="6" name="Straight Connector 5"/>
          <p:cNvCxnSpPr/>
          <p:nvPr userDrawn="1"/>
        </p:nvCxnSpPr>
        <p:spPr>
          <a:xfrm>
            <a:off x="608171" y="4077925"/>
            <a:ext cx="11356757" cy="0"/>
          </a:xfrm>
          <a:prstGeom prst="line">
            <a:avLst/>
          </a:prstGeom>
          <a:ln>
            <a:solidFill>
              <a:schemeClr val="tx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7" name="TextBox 6"/>
          <p:cNvSpPr txBox="1"/>
          <p:nvPr userDrawn="1"/>
        </p:nvSpPr>
        <p:spPr>
          <a:xfrm>
            <a:off x="193271" y="164177"/>
            <a:ext cx="3691466" cy="246221"/>
          </a:xfrm>
          <a:prstGeom prst="rect">
            <a:avLst/>
          </a:prstGeom>
          <a:noFill/>
        </p:spPr>
        <p:txBody>
          <a:bodyPr wrap="square" lIns="0" tIns="0" rIns="0" bIns="0" rtlCol="0" anchor="ctr">
            <a:spAutoFit/>
          </a:bodyPr>
          <a:lstStyle/>
          <a:p>
            <a:pPr algn="l"/>
            <a:r>
              <a:rPr lang="en-US" sz="1600" dirty="0">
                <a:solidFill>
                  <a:schemeClr val="tx1">
                    <a:lumMod val="75000"/>
                    <a:lumOff val="25000"/>
                    <a:alpha val="99000"/>
                  </a:schemeClr>
                </a:solidFill>
                <a:latin typeface="Segoe UI" panose="020B0502040204020203" pitchFamily="34" charset="0"/>
                <a:cs typeface="Segoe UI" panose="020B0502040204020203" pitchFamily="34" charset="0"/>
              </a:rPr>
              <a:t>Microsoft</a:t>
            </a:r>
            <a:r>
              <a:rPr lang="en-US" sz="1600" baseline="0" dirty="0">
                <a:solidFill>
                  <a:schemeClr val="tx1">
                    <a:lumMod val="75000"/>
                    <a:lumOff val="25000"/>
                    <a:alpha val="99000"/>
                  </a:schemeClr>
                </a:solidFill>
                <a:latin typeface="Segoe UI" panose="020B0502040204020203" pitchFamily="34" charset="0"/>
                <a:cs typeface="Segoe UI" panose="020B0502040204020203" pitchFamily="34" charset="0"/>
              </a:rPr>
              <a:t> Virtual Academy</a:t>
            </a:r>
            <a:endParaRPr lang="en-US" sz="1600" dirty="0">
              <a:solidFill>
                <a:schemeClr val="tx1">
                  <a:lumMod val="75000"/>
                  <a:lumOff val="25000"/>
                  <a:alpha val="99000"/>
                </a:schemeClr>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82326002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2244484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5_Blank Color 1 Layout">
    <p:spTree>
      <p:nvGrpSpPr>
        <p:cNvPr id="1" name=""/>
        <p:cNvGrpSpPr/>
        <p:nvPr/>
      </p:nvGrpSpPr>
      <p:grpSpPr>
        <a:xfrm>
          <a:off x="0" y="0"/>
          <a:ext cx="0" cy="0"/>
          <a:chOff x="0" y="0"/>
          <a:chExt cx="0" cy="0"/>
        </a:xfrm>
      </p:grpSpPr>
      <p:sp>
        <p:nvSpPr>
          <p:cNvPr id="6" name="top right small rectangle"/>
          <p:cNvSpPr/>
          <p:nvPr userDrawn="1"/>
        </p:nvSpPr>
        <p:spPr bwMode="auto">
          <a:xfrm>
            <a:off x="0" y="0"/>
            <a:ext cx="12192000" cy="6858000"/>
          </a:xfrm>
          <a:prstGeom prst="rect">
            <a:avLst/>
          </a:prstGeom>
          <a:solidFill>
            <a:srgbClr val="002050"/>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04" tIns="45703" rIns="91404" bIns="45703" numCol="1"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1" name="Rectangle 2"/>
          <p:cNvSpPr>
            <a:spLocks noChangeArrowheads="1"/>
          </p:cNvSpPr>
          <p:nvPr userDrawn="1"/>
        </p:nvSpPr>
        <p:spPr bwMode="auto">
          <a:xfrm>
            <a:off x="530087" y="5960743"/>
            <a:ext cx="11078818" cy="738664"/>
          </a:xfrm>
          <a:prstGeom prst="rect">
            <a:avLst/>
          </a:prstGeom>
          <a:noFill/>
          <a:ln w="9525">
            <a:noFill/>
            <a:miter lim="800000"/>
            <a:headEnd/>
            <a:tailEnd/>
          </a:ln>
        </p:spPr>
        <p:txBody>
          <a:bodyPr wrap="square">
            <a:spAutoFit/>
          </a:bodyPr>
          <a:lstStyle/>
          <a:p>
            <a:pPr marL="0" lvl="1" defTabSz="914088">
              <a:defRPr/>
            </a:pPr>
            <a:r>
              <a:rPr lang="en-US" sz="1050" dirty="0">
                <a:solidFill>
                  <a:prstClr val="white">
                    <a:lumMod val="85000"/>
                  </a:prstClr>
                </a:solidFill>
              </a:rPr>
              <a:t>©2014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l="9719"/>
          <a:stretch/>
        </p:blipFill>
        <p:spPr>
          <a:xfrm>
            <a:off x="530087" y="2940117"/>
            <a:ext cx="5473148" cy="2229412"/>
          </a:xfrm>
          <a:prstGeom prst="rect">
            <a:avLst/>
          </a:prstGeom>
        </p:spPr>
      </p:pic>
    </p:spTree>
    <p:extLst>
      <p:ext uri="{BB962C8B-B14F-4D97-AF65-F5344CB8AC3E}">
        <p14:creationId xmlns:p14="http://schemas.microsoft.com/office/powerpoint/2010/main" val="359805781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_Title &amp; Non-bulleted text">
    <p:bg>
      <p:bgPr>
        <a:solidFill>
          <a:srgbClr val="92D0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545840" y="347873"/>
            <a:ext cx="8117840" cy="800207"/>
          </a:xfrm>
        </p:spPr>
        <p:txBody>
          <a:bodyPr>
            <a:normAutofit/>
          </a:bodyPr>
          <a:lstStyle>
            <a:lvl1pPr algn="l" defTabSz="914400" rtl="0" eaLnBrk="1" latinLnBrk="0" hangingPunct="1">
              <a:lnSpc>
                <a:spcPct val="90000"/>
              </a:lnSpc>
              <a:spcBef>
                <a:spcPct val="0"/>
              </a:spcBef>
              <a:buNone/>
              <a:defRPr lang="en-US" sz="5400" b="1" i="1" u="none" kern="1200" baseline="0" dirty="0">
                <a:solidFill>
                  <a:schemeClr val="tx1"/>
                </a:solidFill>
                <a:latin typeface="+mj-lt"/>
                <a:ea typeface="+mj-ea"/>
                <a:cs typeface="+mj-cs"/>
              </a:defRPr>
            </a:lvl1pPr>
          </a:lstStyle>
          <a:p>
            <a:endParaRPr lang="en-US" dirty="0"/>
          </a:p>
        </p:txBody>
      </p:sp>
      <p:sp>
        <p:nvSpPr>
          <p:cNvPr id="4" name="Text Placeholder 3"/>
          <p:cNvSpPr>
            <a:spLocks noGrp="1"/>
          </p:cNvSpPr>
          <p:nvPr>
            <p:ph type="body" sz="quarter" idx="11"/>
          </p:nvPr>
        </p:nvSpPr>
        <p:spPr>
          <a:xfrm>
            <a:off x="268080" y="1361440"/>
            <a:ext cx="11655840" cy="4704080"/>
          </a:xfrm>
        </p:spPr>
        <p:txBody>
          <a:bodyPr>
            <a:noAutofit/>
          </a:bodyPr>
          <a:lstStyle>
            <a:lvl1pPr marL="0" indent="0">
              <a:buNone/>
              <a:defRPr sz="4000"/>
            </a:lvl1pPr>
            <a:lvl2pPr marL="28012" indent="0">
              <a:buNone/>
              <a:defRPr sz="1961"/>
            </a:lvl2pPr>
            <a:lvl3pPr marL="219428" indent="0">
              <a:buNone/>
              <a:defRPr sz="1961"/>
            </a:lvl3pPr>
            <a:lvl4pPr marL="466868" indent="0">
              <a:buNone/>
              <a:defRPr sz="1765"/>
            </a:lvl4pPr>
            <a:lvl5pPr marL="725201" indent="0">
              <a:buNone/>
              <a:defRPr sz="1765"/>
            </a:lvl5pPr>
          </a:lstStyle>
          <a:p>
            <a:pPr lvl="0"/>
            <a:endParaRPr lang="en-US" dirty="0"/>
          </a:p>
        </p:txBody>
      </p:sp>
      <p:sp>
        <p:nvSpPr>
          <p:cNvPr id="3" name="Rectangle 2"/>
          <p:cNvSpPr/>
          <p:nvPr userDrawn="1"/>
        </p:nvSpPr>
        <p:spPr>
          <a:xfrm>
            <a:off x="268080" y="286311"/>
            <a:ext cx="3127779" cy="923330"/>
          </a:xfrm>
          <a:prstGeom prst="rect">
            <a:avLst/>
          </a:prstGeom>
        </p:spPr>
        <p:txBody>
          <a:bodyPr wrap="none">
            <a:spAutoFit/>
          </a:bodyPr>
          <a:lstStyle/>
          <a:p>
            <a:r>
              <a:rPr lang="en-US" sz="5400" dirty="0"/>
              <a:t>EXAM TIP!</a:t>
            </a:r>
          </a:p>
        </p:txBody>
      </p:sp>
    </p:spTree>
    <p:extLst>
      <p:ext uri="{BB962C8B-B14F-4D97-AF65-F5344CB8AC3E}">
        <p14:creationId xmlns:p14="http://schemas.microsoft.com/office/powerpoint/2010/main" val="760916049"/>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Slide Blue">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192000" cy="727700"/>
          </a:xfrm>
        </p:spPr>
        <p:txBody>
          <a:bodyPr/>
          <a:lstStyle>
            <a:lvl1pPr marL="0" indent="0">
              <a:buNone/>
              <a:defRPr/>
            </a:lvl1pPr>
          </a:lstStyle>
          <a:p>
            <a:endParaRPr lang="en-US" dirty="0"/>
          </a:p>
        </p:txBody>
      </p:sp>
      <p:sp>
        <p:nvSpPr>
          <p:cNvPr id="5" name="Title 4"/>
          <p:cNvSpPr>
            <a:spLocks noGrp="1"/>
          </p:cNvSpPr>
          <p:nvPr>
            <p:ph type="title"/>
          </p:nvPr>
        </p:nvSpPr>
        <p:spPr>
          <a:xfrm>
            <a:off x="268927" y="301603"/>
            <a:ext cx="5378861" cy="899665"/>
          </a:xfrm>
        </p:spPr>
        <p:txBody>
          <a:bodyPr/>
          <a:lstStyle>
            <a:lvl1pPr>
              <a:defRPr sz="5882">
                <a:gradFill>
                  <a:gsLst>
                    <a:gs pos="8850">
                      <a:srgbClr val="FFFFFF"/>
                    </a:gs>
                    <a:gs pos="34000">
                      <a:srgbClr val="FFFFFF"/>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1900312339"/>
      </p:ext>
    </p:extLst>
  </p:cSld>
  <p:clrMapOvr>
    <a:masterClrMapping/>
  </p:clrMapOvr>
  <p:transition>
    <p:fade/>
  </p:transition>
  <p:extLst mod="1">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Box &amp; Photo">
    <p:bg bwMode="ltGray">
      <p:bgPr>
        <a:solidFill>
          <a:schemeClr val="accent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727700"/>
          </a:xfrm>
        </p:spPr>
        <p:txBody>
          <a:bodyPr/>
          <a:lstStyle/>
          <a:p>
            <a:endParaRPr lang="en-US" dirty="0"/>
          </a:p>
        </p:txBody>
      </p:sp>
      <p:sp>
        <p:nvSpPr>
          <p:cNvPr id="2" name="Title 1"/>
          <p:cNvSpPr>
            <a:spLocks noGrp="1"/>
          </p:cNvSpPr>
          <p:nvPr>
            <p:ph type="title"/>
          </p:nvPr>
        </p:nvSpPr>
        <p:spPr>
          <a:xfrm>
            <a:off x="268927" y="1187620"/>
            <a:ext cx="4482436" cy="4482760"/>
          </a:xfrm>
        </p:spPr>
        <p:txBody>
          <a:bodyPr/>
          <a:lstStyle>
            <a:lvl1pPr>
              <a:defRPr sz="4705"/>
            </a:lvl1pPr>
          </a:lstStyle>
          <a:p>
            <a:r>
              <a:rPr lang="en-US" dirty="0"/>
              <a:t>Click to edit Master title style</a:t>
            </a:r>
          </a:p>
        </p:txBody>
      </p:sp>
    </p:spTree>
    <p:extLst>
      <p:ext uri="{BB962C8B-B14F-4D97-AF65-F5344CB8AC3E}">
        <p14:creationId xmlns:p14="http://schemas.microsoft.com/office/powerpoint/2010/main" val="293977029"/>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6332613"/>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Title Only">
    <p:bg bwMode="gray">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75584277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mall Title Only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dirty="0"/>
              <a:t>Click to edit Master title style</a:t>
            </a:r>
          </a:p>
        </p:txBody>
      </p:sp>
    </p:spTree>
    <p:extLst>
      <p:ext uri="{BB962C8B-B14F-4D97-AF65-F5344CB8AC3E}">
        <p14:creationId xmlns:p14="http://schemas.microsoft.com/office/powerpoint/2010/main" val="4189900264"/>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Title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92783" y="1725532"/>
            <a:ext cx="3406434" cy="3406937"/>
          </a:xfrm>
        </p:spPr>
        <p:txBody>
          <a:bodyPr/>
          <a:lstStyle>
            <a:lvl1pPr>
              <a:defRPr>
                <a:gradFill>
                  <a:gsLst>
                    <a:gs pos="26549">
                      <a:schemeClr val="tx1"/>
                    </a:gs>
                    <a:gs pos="57000">
                      <a:schemeClr val="tx1"/>
                    </a:gs>
                  </a:gsLst>
                  <a:lin ang="5400000" scaled="0"/>
                </a:gradFill>
              </a:defRPr>
            </a:lvl1pPr>
          </a:lstStyle>
          <a:p>
            <a:r>
              <a:rPr lang="en-US" dirty="0"/>
              <a:t>Click to edit Master title style </a:t>
            </a:r>
          </a:p>
        </p:txBody>
      </p:sp>
      <p:sp>
        <p:nvSpPr>
          <p:cNvPr id="3" name="Rectangle 2"/>
          <p:cNvSpPr/>
          <p:nvPr userDrawn="1"/>
        </p:nvSpPr>
        <p:spPr bwMode="auto">
          <a:xfrm>
            <a:off x="3854938" y="1187620"/>
            <a:ext cx="537845"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7799217" y="5132469"/>
            <a:ext cx="537845"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3854938" y="5132469"/>
            <a:ext cx="537845"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7799217" y="1187620"/>
            <a:ext cx="537845"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046472040"/>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mp; 8 Categories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gradFill>
                  <a:gsLst>
                    <a:gs pos="4425">
                      <a:schemeClr val="tx1"/>
                    </a:gs>
                    <a:gs pos="20000">
                      <a:schemeClr val="tx1"/>
                    </a:gs>
                  </a:gsLst>
                  <a:lin ang="5400000" scaled="0"/>
                </a:gradFill>
              </a:defRPr>
            </a:lvl1pPr>
          </a:lstStyle>
          <a:p>
            <a:r>
              <a:rPr lang="en-US" dirty="0"/>
              <a:t>Click to edit Master title style</a:t>
            </a:r>
          </a:p>
        </p:txBody>
      </p:sp>
      <p:sp>
        <p:nvSpPr>
          <p:cNvPr id="22" name="Text Placeholder 26"/>
          <p:cNvSpPr>
            <a:spLocks noGrp="1"/>
          </p:cNvSpPr>
          <p:nvPr>
            <p:ph type="body" sz="quarter" idx="38" hasCustomPrompt="1"/>
          </p:nvPr>
        </p:nvSpPr>
        <p:spPr>
          <a:xfrm>
            <a:off x="273849" y="4056269"/>
            <a:ext cx="2689274" cy="2510690"/>
          </a:xfrm>
          <a:prstGeom prst="rect">
            <a:avLst/>
          </a:prstGeom>
          <a:solidFill>
            <a:srgbClr val="00188F"/>
          </a:solidFill>
        </p:spPr>
        <p:txBody>
          <a:bodyPr lIns="182880" tIns="146304" rIns="182880" bIns="146304">
            <a:noAutofit/>
          </a:bodyPr>
          <a:lstStyle>
            <a:lvl1pPr marL="0" indent="0">
              <a:lnSpc>
                <a:spcPct val="90000"/>
              </a:lnSpc>
              <a:spcBef>
                <a:spcPts val="0"/>
              </a:spcBef>
              <a:spcAft>
                <a:spcPts val="588"/>
              </a:spcAft>
              <a:buFontTx/>
              <a:buNone/>
              <a:defRPr sz="1176" b="0">
                <a:gradFill>
                  <a:gsLst>
                    <a:gs pos="15929">
                      <a:schemeClr val="tx1"/>
                    </a:gs>
                    <a:gs pos="41000">
                      <a:schemeClr val="tx1"/>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3" name="Text Placeholder 26"/>
          <p:cNvSpPr>
            <a:spLocks noGrp="1"/>
          </p:cNvSpPr>
          <p:nvPr>
            <p:ph type="body" sz="quarter" idx="39" hasCustomPrompt="1"/>
          </p:nvPr>
        </p:nvSpPr>
        <p:spPr>
          <a:xfrm>
            <a:off x="3082814"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15929">
                      <a:schemeClr val="tx1"/>
                    </a:gs>
                    <a:gs pos="41000">
                      <a:schemeClr val="tx1"/>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4" name="Text Placeholder 26"/>
          <p:cNvSpPr>
            <a:spLocks noGrp="1"/>
          </p:cNvSpPr>
          <p:nvPr>
            <p:ph type="body" sz="quarter" idx="41" hasCustomPrompt="1"/>
          </p:nvPr>
        </p:nvSpPr>
        <p:spPr>
          <a:xfrm>
            <a:off x="8700185"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15929">
                      <a:schemeClr val="tx1"/>
                    </a:gs>
                    <a:gs pos="41000">
                      <a:schemeClr val="tx1"/>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5" name="Text Placeholder 26"/>
          <p:cNvSpPr>
            <a:spLocks noGrp="1"/>
          </p:cNvSpPr>
          <p:nvPr>
            <p:ph type="body" sz="quarter" idx="42" hasCustomPrompt="1"/>
          </p:nvPr>
        </p:nvSpPr>
        <p:spPr>
          <a:xfrm>
            <a:off x="5891499"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15929">
                      <a:schemeClr val="tx1"/>
                    </a:gs>
                    <a:gs pos="41000">
                      <a:schemeClr val="tx1"/>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6" name="Text Placeholder 26"/>
          <p:cNvSpPr>
            <a:spLocks noGrp="1"/>
          </p:cNvSpPr>
          <p:nvPr>
            <p:ph type="body" sz="quarter" idx="29" hasCustomPrompt="1"/>
          </p:nvPr>
        </p:nvSpPr>
        <p:spPr>
          <a:xfrm>
            <a:off x="273849" y="1249596"/>
            <a:ext cx="268927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7" name="Text Placeholder 26"/>
          <p:cNvSpPr>
            <a:spLocks noGrp="1"/>
          </p:cNvSpPr>
          <p:nvPr>
            <p:ph type="body" sz="quarter" idx="30" hasCustomPrompt="1"/>
          </p:nvPr>
        </p:nvSpPr>
        <p:spPr>
          <a:xfrm>
            <a:off x="3082731" y="1249596"/>
            <a:ext cx="268899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8" name="Text Placeholder 26"/>
          <p:cNvSpPr>
            <a:spLocks noGrp="1"/>
          </p:cNvSpPr>
          <p:nvPr>
            <p:ph type="body" sz="quarter" idx="32" hasCustomPrompt="1"/>
          </p:nvPr>
        </p:nvSpPr>
        <p:spPr>
          <a:xfrm>
            <a:off x="5891333" y="1249596"/>
            <a:ext cx="268899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9" name="Text Placeholder 26"/>
          <p:cNvSpPr>
            <a:spLocks noGrp="1"/>
          </p:cNvSpPr>
          <p:nvPr>
            <p:ph type="body" sz="quarter" idx="33" hasCustomPrompt="1"/>
          </p:nvPr>
        </p:nvSpPr>
        <p:spPr>
          <a:xfrm>
            <a:off x="8699935" y="1249596"/>
            <a:ext cx="268899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Tree>
    <p:extLst>
      <p:ext uri="{BB962C8B-B14F-4D97-AF65-F5344CB8AC3E}">
        <p14:creationId xmlns:p14="http://schemas.microsoft.com/office/powerpoint/2010/main" val="2171677397"/>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Click to edit Master title style</a:t>
            </a:r>
          </a:p>
        </p:txBody>
      </p:sp>
      <p:sp>
        <p:nvSpPr>
          <p:cNvPr id="6" name="Content Placeholder 5"/>
          <p:cNvSpPr>
            <a:spLocks noGrp="1"/>
          </p:cNvSpPr>
          <p:nvPr>
            <p:ph sz="quarter" idx="10"/>
          </p:nvPr>
        </p:nvSpPr>
        <p:spPr>
          <a:xfrm>
            <a:off x="379413" y="1388226"/>
            <a:ext cx="11525250" cy="5290388"/>
          </a:xfrm>
          <a:prstGeom prst="rect">
            <a:avLst/>
          </a:prstGeom>
        </p:spPr>
        <p:txBody>
          <a:bodyPr/>
          <a:lstStyle>
            <a:lvl1pPr>
              <a:spcBef>
                <a:spcPts val="1400"/>
              </a:spcBef>
              <a:defRPr b="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0774583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3908232637"/>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38"/>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93044076"/>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Content 2 Light">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17277622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mp; Content Bulleted Text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38"/>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2184929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mp;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dirty="0"/>
              <a:t>Click to edit Master title style</a:t>
            </a:r>
          </a:p>
        </p:txBody>
      </p:sp>
      <p:sp>
        <p:nvSpPr>
          <p:cNvPr id="4" name="Content Placeholder 3"/>
          <p:cNvSpPr>
            <a:spLocks noGrp="1"/>
          </p:cNvSpPr>
          <p:nvPr>
            <p:ph sz="quarter" idx="10"/>
          </p:nvPr>
        </p:nvSpPr>
        <p:spPr>
          <a:xfrm>
            <a:off x="269239" y="1663915"/>
            <a:ext cx="8964248" cy="832882"/>
          </a:xfrm>
        </p:spPr>
        <p:txBody>
          <a:bodyPr/>
          <a:lstStyle>
            <a:lvl1pPr marL="0" indent="0">
              <a:buNone/>
              <a:defRPr sz="4705"/>
            </a:lvl1pPr>
            <a:lvl2pPr>
              <a:defRPr sz="3529"/>
            </a:lvl2pPr>
            <a:lvl3pPr>
              <a:defRPr sz="3529"/>
            </a:lvl3pPr>
            <a:lvl4pPr>
              <a:defRPr sz="3529"/>
            </a:lvl4pPr>
            <a:lvl5pPr>
              <a:defRPr sz="3529"/>
            </a:lvl5pPr>
          </a:lstStyle>
          <a:p>
            <a:pPr lvl="0"/>
            <a:r>
              <a:rPr lang="en-US" dirty="0"/>
              <a:t>Click to edit Master text styles</a:t>
            </a:r>
          </a:p>
        </p:txBody>
      </p:sp>
    </p:spTree>
    <p:extLst>
      <p:ext uri="{BB962C8B-B14F-4D97-AF65-F5344CB8AC3E}">
        <p14:creationId xmlns:p14="http://schemas.microsoft.com/office/powerpoint/2010/main" val="3709056371"/>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mp; Content Blue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dirty="0"/>
              <a:t>Click to edit Master title style</a:t>
            </a:r>
          </a:p>
        </p:txBody>
      </p:sp>
      <p:sp>
        <p:nvSpPr>
          <p:cNvPr id="4" name="Content Placeholder 3"/>
          <p:cNvSpPr>
            <a:spLocks noGrp="1"/>
          </p:cNvSpPr>
          <p:nvPr>
            <p:ph sz="quarter" idx="10"/>
          </p:nvPr>
        </p:nvSpPr>
        <p:spPr>
          <a:xfrm>
            <a:off x="269239" y="1663915"/>
            <a:ext cx="8964248" cy="832882"/>
          </a:xfrm>
        </p:spPr>
        <p:txBody>
          <a:bodyPr/>
          <a:lstStyle>
            <a:lvl1pPr marL="0" indent="0">
              <a:buNone/>
              <a:defRPr sz="4705"/>
            </a:lvl1pPr>
            <a:lvl2pPr>
              <a:defRPr sz="3529"/>
            </a:lvl2pPr>
            <a:lvl3pPr>
              <a:defRPr sz="3529"/>
            </a:lvl3pPr>
            <a:lvl4pPr>
              <a:defRPr sz="3529"/>
            </a:lvl4pPr>
            <a:lvl5pPr>
              <a:defRPr sz="3529"/>
            </a:lvl5pPr>
          </a:lstStyle>
          <a:p>
            <a:pPr lvl="0"/>
            <a:r>
              <a:rPr lang="en-US" dirty="0"/>
              <a:t>Click to edit Master text styles</a:t>
            </a:r>
          </a:p>
        </p:txBody>
      </p:sp>
    </p:spTree>
    <p:extLst>
      <p:ext uri="{BB962C8B-B14F-4D97-AF65-F5344CB8AC3E}">
        <p14:creationId xmlns:p14="http://schemas.microsoft.com/office/powerpoint/2010/main" val="42788290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Only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7" y="291102"/>
            <a:ext cx="8964560" cy="5379279"/>
          </a:xfrm>
        </p:spPr>
        <p:txBody>
          <a:bodyPr/>
          <a:lstStyle>
            <a:lvl1pPr>
              <a:defRPr sz="4705">
                <a:gradFill>
                  <a:gsLst>
                    <a:gs pos="31858">
                      <a:schemeClr val="tx1"/>
                    </a:gs>
                    <a:gs pos="5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383664919"/>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Only">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1849707233"/>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5833">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1"/>
            <a:ext cx="9860674" cy="1793881"/>
          </a:xfrm>
          <a:noFill/>
        </p:spPr>
        <p:txBody>
          <a:bodyPr lIns="182880" tIns="146304" rIns="182880" bIns="146304">
            <a:noAutofit/>
          </a:bodyPr>
          <a:lstStyle>
            <a:lvl1pPr marL="0" indent="0">
              <a:spcBef>
                <a:spcPts val="0"/>
              </a:spcBef>
              <a:buNone/>
              <a:defRPr sz="3529" spc="0" baseline="0">
                <a:gradFill>
                  <a:gsLst>
                    <a:gs pos="5833">
                      <a:schemeClr val="tx1"/>
                    </a:gs>
                    <a:gs pos="18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4667509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5833">
                      <a:schemeClr val="tx1"/>
                    </a:gs>
                    <a:gs pos="18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358577263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8" name="Content Placeholder 3"/>
          <p:cNvSpPr>
            <a:spLocks noGrp="1"/>
          </p:cNvSpPr>
          <p:nvPr>
            <p:ph sz="half" idx="2"/>
          </p:nvPr>
        </p:nvSpPr>
        <p:spPr>
          <a:xfrm>
            <a:off x="379511" y="1371601"/>
            <a:ext cx="5616915" cy="4953001"/>
          </a:xfrm>
          <a:prstGeom prst="rect">
            <a:avLst/>
          </a:prstGeom>
        </p:spPr>
        <p:txBody>
          <a:bodyPr>
            <a:normAutofit/>
          </a:bodyPr>
          <a:lstStyle>
            <a:lvl1pPr>
              <a:defRPr sz="3200"/>
            </a:lvl1pPr>
            <a:lvl2pPr>
              <a:defRPr sz="2800"/>
            </a:lvl2pPr>
            <a:lvl3pPr>
              <a:defRPr sz="2400"/>
            </a:lvl3pPr>
            <a:lvl4pPr>
              <a:defRPr sz="2000"/>
            </a:lvl4pPr>
            <a:lvl5pPr>
              <a:defRPr sz="20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5"/>
          <p:cNvSpPr>
            <a:spLocks noGrp="1"/>
          </p:cNvSpPr>
          <p:nvPr>
            <p:ph sz="quarter" idx="4"/>
          </p:nvPr>
        </p:nvSpPr>
        <p:spPr>
          <a:xfrm>
            <a:off x="6275742" y="1371601"/>
            <a:ext cx="5619121" cy="4953001"/>
          </a:xfrm>
          <a:prstGeom prst="rect">
            <a:avLst/>
          </a:prstGeom>
        </p:spPr>
        <p:txBody>
          <a:bodyPr>
            <a:normAutofit/>
          </a:bodyPr>
          <a:lstStyle>
            <a:lvl1pPr>
              <a:defRPr sz="3200"/>
            </a:lvl1pPr>
            <a:lvl2pPr>
              <a:defRPr sz="2800"/>
            </a:lvl2pPr>
            <a:lvl3pPr>
              <a:defRPr sz="2400"/>
            </a:lvl3pPr>
            <a:lvl4pPr>
              <a:defRPr sz="2000"/>
            </a:lvl4pPr>
            <a:lvl5pPr>
              <a:defRPr sz="20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9946145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37073050"/>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41400685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Title &amp; 8 Categories">
    <p:bg bwMode="ltGray">
      <p:bgRef idx="1001">
        <a:schemeClr val="bg1"/>
      </p:bgRef>
    </p:bg>
    <p:spTree>
      <p:nvGrpSpPr>
        <p:cNvPr id="1" name=""/>
        <p:cNvGrpSpPr/>
        <p:nvPr/>
      </p:nvGrpSpPr>
      <p:grpSpPr>
        <a:xfrm>
          <a:off x="0" y="0"/>
          <a:ext cx="0" cy="0"/>
          <a:chOff x="0" y="0"/>
          <a:chExt cx="0" cy="0"/>
        </a:xfrm>
      </p:grpSpPr>
      <p:sp>
        <p:nvSpPr>
          <p:cNvPr id="10" name="Text Placeholder 4"/>
          <p:cNvSpPr>
            <a:spLocks noGrp="1"/>
          </p:cNvSpPr>
          <p:nvPr>
            <p:ph type="body" sz="quarter" idx="10"/>
          </p:nvPr>
        </p:nvSpPr>
        <p:spPr>
          <a:xfrm>
            <a:off x="269417" y="271580"/>
            <a:ext cx="6274791" cy="641762"/>
          </a:xfrm>
          <a:prstGeom prst="rect">
            <a:avLst/>
          </a:prstGeom>
        </p:spPr>
        <p:txBody>
          <a:bodyPr lIns="182880" tIns="146304" rIns="182880" bIns="146304" anchor="t" anchorCtr="0">
            <a:noAutofit/>
          </a:bodyPr>
          <a:lstStyle>
            <a:lvl1pPr marL="0" indent="0">
              <a:lnSpc>
                <a:spcPts val="2745"/>
              </a:lnSpc>
              <a:spcBef>
                <a:spcPts val="0"/>
              </a:spcBef>
              <a:buFontTx/>
              <a:buNone/>
              <a:defRPr sz="2353">
                <a:gradFill>
                  <a:gsLst>
                    <a:gs pos="46903">
                      <a:schemeClr val="tx1"/>
                    </a:gs>
                    <a:gs pos="83000">
                      <a:schemeClr val="tx1"/>
                    </a:gs>
                  </a:gsLst>
                  <a:lin ang="5400000" scaled="0"/>
                </a:gradFill>
                <a:latin typeface="+mj-lt"/>
              </a:defRPr>
            </a:lvl1pPr>
            <a:lvl2pPr marL="336113" indent="0">
              <a:buFontTx/>
              <a:buNone/>
              <a:defRPr sz="2353">
                <a:latin typeface="Segoe Pro Light"/>
              </a:defRPr>
            </a:lvl2pPr>
            <a:lvl3pPr marL="560187" indent="0">
              <a:buFontTx/>
              <a:buNone/>
              <a:defRPr sz="2353">
                <a:latin typeface="Segoe Pro Light"/>
              </a:defRPr>
            </a:lvl3pPr>
            <a:lvl4pPr marL="784261" indent="0">
              <a:buFontTx/>
              <a:buNone/>
              <a:defRPr sz="2353">
                <a:latin typeface="Segoe Pro Light"/>
              </a:defRPr>
            </a:lvl4pPr>
            <a:lvl5pPr marL="1008335" indent="0">
              <a:buFontTx/>
              <a:buNone/>
              <a:defRPr sz="2353">
                <a:latin typeface="Segoe Pro Light"/>
              </a:defRPr>
            </a:lvl5pPr>
          </a:lstStyle>
          <a:p>
            <a:pPr lvl="0"/>
            <a:r>
              <a:rPr lang="en-US"/>
              <a:t>Click to edit Master text styles</a:t>
            </a:r>
          </a:p>
        </p:txBody>
      </p:sp>
      <p:sp>
        <p:nvSpPr>
          <p:cNvPr id="9" name="Text Placeholder 26"/>
          <p:cNvSpPr>
            <a:spLocks noGrp="1"/>
          </p:cNvSpPr>
          <p:nvPr>
            <p:ph type="body" sz="quarter" idx="38" hasCustomPrompt="1"/>
          </p:nvPr>
        </p:nvSpPr>
        <p:spPr>
          <a:xfrm>
            <a:off x="272579" y="4056269"/>
            <a:ext cx="2689274" cy="2510690"/>
          </a:xfrm>
          <a:prstGeom prst="rect">
            <a:avLst/>
          </a:prstGeom>
          <a:solidFill>
            <a:srgbClr val="00188F"/>
          </a:solidFill>
        </p:spPr>
        <p:txBody>
          <a:bodyPr lIns="182880" tIns="146304" rIns="182880" bIns="146304">
            <a:noAutofit/>
          </a:bodyPr>
          <a:lstStyle>
            <a:lvl1pPr marL="0" indent="0">
              <a:lnSpc>
                <a:spcPct val="90000"/>
              </a:lnSpc>
              <a:spcBef>
                <a:spcPts val="0"/>
              </a:spcBef>
              <a:spcAft>
                <a:spcPts val="588"/>
              </a:spcAft>
              <a:buFontTx/>
              <a:buNone/>
              <a:defRPr sz="1176" b="0">
                <a:gradFill>
                  <a:gsLst>
                    <a:gs pos="22124">
                      <a:srgbClr val="FFFFFF"/>
                    </a:gs>
                    <a:gs pos="46903">
                      <a:srgbClr val="FFFFFF"/>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11" name="Text Placeholder 26"/>
          <p:cNvSpPr>
            <a:spLocks noGrp="1"/>
          </p:cNvSpPr>
          <p:nvPr>
            <p:ph type="body" sz="quarter" idx="39" hasCustomPrompt="1"/>
          </p:nvPr>
        </p:nvSpPr>
        <p:spPr>
          <a:xfrm>
            <a:off x="3081545"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22124">
                      <a:srgbClr val="FFFFFF"/>
                    </a:gs>
                    <a:gs pos="46903">
                      <a:srgbClr val="FFFFFF"/>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12" name="Text Placeholder 26"/>
          <p:cNvSpPr>
            <a:spLocks noGrp="1"/>
          </p:cNvSpPr>
          <p:nvPr>
            <p:ph type="body" sz="quarter" idx="41" hasCustomPrompt="1"/>
          </p:nvPr>
        </p:nvSpPr>
        <p:spPr>
          <a:xfrm>
            <a:off x="8698916"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22124">
                      <a:srgbClr val="FFFFFF"/>
                    </a:gs>
                    <a:gs pos="46903">
                      <a:srgbClr val="FFFFFF"/>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13" name="Text Placeholder 26"/>
          <p:cNvSpPr>
            <a:spLocks noGrp="1"/>
          </p:cNvSpPr>
          <p:nvPr>
            <p:ph type="body" sz="quarter" idx="42" hasCustomPrompt="1"/>
          </p:nvPr>
        </p:nvSpPr>
        <p:spPr>
          <a:xfrm>
            <a:off x="5890230"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22124">
                      <a:srgbClr val="FFFFFF"/>
                    </a:gs>
                    <a:gs pos="46903">
                      <a:srgbClr val="FFFFFF"/>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14" name="Text Placeholder 26"/>
          <p:cNvSpPr>
            <a:spLocks noGrp="1"/>
          </p:cNvSpPr>
          <p:nvPr>
            <p:ph type="body" sz="quarter" idx="29" hasCustomPrompt="1"/>
          </p:nvPr>
        </p:nvSpPr>
        <p:spPr>
          <a:xfrm>
            <a:off x="272579" y="1249596"/>
            <a:ext cx="268927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15" name="Text Placeholder 26"/>
          <p:cNvSpPr>
            <a:spLocks noGrp="1"/>
          </p:cNvSpPr>
          <p:nvPr>
            <p:ph type="body" sz="quarter" idx="30" hasCustomPrompt="1"/>
          </p:nvPr>
        </p:nvSpPr>
        <p:spPr>
          <a:xfrm>
            <a:off x="3081461" y="1249596"/>
            <a:ext cx="268899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16" name="Text Placeholder 26"/>
          <p:cNvSpPr>
            <a:spLocks noGrp="1"/>
          </p:cNvSpPr>
          <p:nvPr>
            <p:ph type="body" sz="quarter" idx="32" hasCustomPrompt="1"/>
          </p:nvPr>
        </p:nvSpPr>
        <p:spPr>
          <a:xfrm>
            <a:off x="5890063" y="1249596"/>
            <a:ext cx="268899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17" name="Text Placeholder 26"/>
          <p:cNvSpPr>
            <a:spLocks noGrp="1"/>
          </p:cNvSpPr>
          <p:nvPr>
            <p:ph type="body" sz="quarter" idx="33" hasCustomPrompt="1"/>
          </p:nvPr>
        </p:nvSpPr>
        <p:spPr>
          <a:xfrm>
            <a:off x="8698666" y="1249596"/>
            <a:ext cx="268899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Tree>
    <p:extLst>
      <p:ext uri="{BB962C8B-B14F-4D97-AF65-F5344CB8AC3E}">
        <p14:creationId xmlns:p14="http://schemas.microsoft.com/office/powerpoint/2010/main" val="2969340689"/>
      </p:ext>
    </p:extLst>
  </p:cSld>
  <p:clrMapOvr>
    <a:overrideClrMapping bg1="lt1" tx1="dk1" bg2="lt2" tx2="dk2" accent1="accent1" accent2="accent2" accent3="accent3" accent4="accent4" accent5="accent5" accent6="accent6" hlink="hlink" folHlink="folHlink"/>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Title Slide_Option 2">
    <p:bg>
      <p:bgRef idx="1001">
        <a:schemeClr val="bg2"/>
      </p:bgRef>
    </p:bg>
    <p:spTree>
      <p:nvGrpSpPr>
        <p:cNvPr id="1" name=""/>
        <p:cNvGrpSpPr/>
        <p:nvPr/>
      </p:nvGrpSpPr>
      <p:grpSpPr>
        <a:xfrm>
          <a:off x="0" y="0"/>
          <a:ext cx="0" cy="0"/>
          <a:chOff x="0" y="0"/>
          <a:chExt cx="0" cy="0"/>
        </a:xfrm>
      </p:grpSpPr>
      <p:sp>
        <p:nvSpPr>
          <p:cNvPr id="8" name="Freeform 6"/>
          <p:cNvSpPr>
            <a:spLocks noChangeAspect="1" noEditPoints="1"/>
          </p:cNvSpPr>
          <p:nvPr userDrawn="1"/>
        </p:nvSpPr>
        <p:spPr bwMode="auto">
          <a:xfrm>
            <a:off x="623" y="0"/>
            <a:ext cx="12191377" cy="6861505"/>
          </a:xfrm>
          <a:custGeom>
            <a:avLst/>
            <a:gdLst>
              <a:gd name="T0" fmla="*/ 0 w 3917"/>
              <a:gd name="T1" fmla="*/ 0 h 2204"/>
              <a:gd name="T2" fmla="*/ 0 w 3917"/>
              <a:gd name="T3" fmla="*/ 2204 h 2204"/>
              <a:gd name="T4" fmla="*/ 3917 w 3917"/>
              <a:gd name="T5" fmla="*/ 2204 h 2204"/>
              <a:gd name="T6" fmla="*/ 3917 w 3917"/>
              <a:gd name="T7" fmla="*/ 0 h 2204"/>
              <a:gd name="T8" fmla="*/ 0 w 3917"/>
              <a:gd name="T9" fmla="*/ 0 h 2204"/>
              <a:gd name="T10" fmla="*/ 1698 w 3917"/>
              <a:gd name="T11" fmla="*/ 1674 h 2204"/>
              <a:gd name="T12" fmla="*/ 87 w 3917"/>
              <a:gd name="T13" fmla="*/ 1907 h 2204"/>
              <a:gd name="T14" fmla="*/ 88 w 3917"/>
              <a:gd name="T15" fmla="*/ 297 h 2204"/>
              <a:gd name="T16" fmla="*/ 1698 w 3917"/>
              <a:gd name="T17" fmla="*/ 518 h 2204"/>
              <a:gd name="T18" fmla="*/ 1698 w 3917"/>
              <a:gd name="T19" fmla="*/ 1674 h 2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917" h="2204">
                <a:moveTo>
                  <a:pt x="0" y="0"/>
                </a:moveTo>
                <a:cubicBezTo>
                  <a:pt x="0" y="2204"/>
                  <a:pt x="0" y="2204"/>
                  <a:pt x="0" y="2204"/>
                </a:cubicBezTo>
                <a:cubicBezTo>
                  <a:pt x="3917" y="2204"/>
                  <a:pt x="3917" y="2204"/>
                  <a:pt x="3917" y="2204"/>
                </a:cubicBezTo>
                <a:cubicBezTo>
                  <a:pt x="3917" y="0"/>
                  <a:pt x="3917" y="0"/>
                  <a:pt x="3917" y="0"/>
                </a:cubicBezTo>
                <a:lnTo>
                  <a:pt x="0" y="0"/>
                </a:lnTo>
                <a:close/>
                <a:moveTo>
                  <a:pt x="1698" y="1674"/>
                </a:moveTo>
                <a:cubicBezTo>
                  <a:pt x="87" y="1907"/>
                  <a:pt x="87" y="1907"/>
                  <a:pt x="87" y="1907"/>
                </a:cubicBezTo>
                <a:cubicBezTo>
                  <a:pt x="89" y="1376"/>
                  <a:pt x="86" y="828"/>
                  <a:pt x="88" y="297"/>
                </a:cubicBezTo>
                <a:cubicBezTo>
                  <a:pt x="1698" y="518"/>
                  <a:pt x="1698" y="518"/>
                  <a:pt x="1698" y="518"/>
                </a:cubicBezTo>
                <a:cubicBezTo>
                  <a:pt x="1700" y="902"/>
                  <a:pt x="1696" y="1291"/>
                  <a:pt x="1698" y="1674"/>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133"/>
            <a:endParaRPr lang="en-US" sz="1765">
              <a:solidFill>
                <a:srgbClr val="EFEFEF"/>
              </a:solidFill>
            </a:endParaRPr>
          </a:p>
        </p:txBody>
      </p:sp>
      <p:sp>
        <p:nvSpPr>
          <p:cNvPr id="2" name="Title 1"/>
          <p:cNvSpPr>
            <a:spLocks noGrp="1"/>
          </p:cNvSpPr>
          <p:nvPr>
            <p:ph type="title" hasCustomPrompt="1"/>
          </p:nvPr>
        </p:nvSpPr>
        <p:spPr>
          <a:xfrm>
            <a:off x="5647788" y="1187621"/>
            <a:ext cx="6274974" cy="2136525"/>
          </a:xfrm>
        </p:spPr>
        <p:txBody>
          <a:bodyPr wrap="square" anchor="t" anchorCtr="0">
            <a:spAutoFit/>
          </a:bodyPr>
          <a:lstStyle>
            <a:lvl1pPr>
              <a:defRPr sz="7058" spc="-150" baseline="0">
                <a:gradFill>
                  <a:gsLst>
                    <a:gs pos="22083">
                      <a:schemeClr val="tx1"/>
                    </a:gs>
                    <a:gs pos="42000">
                      <a:schemeClr val="tx1"/>
                    </a:gs>
                  </a:gsLst>
                  <a:lin ang="5400000" scaled="0"/>
                </a:gradFill>
              </a:defRPr>
            </a:lvl1pPr>
          </a:lstStyle>
          <a:p>
            <a:r>
              <a:rPr lang="en-US" dirty="0"/>
              <a:t>Click to edit title style</a:t>
            </a:r>
          </a:p>
        </p:txBody>
      </p:sp>
      <p:sp>
        <p:nvSpPr>
          <p:cNvPr id="5" name="Text Placeholder 4"/>
          <p:cNvSpPr>
            <a:spLocks noGrp="1"/>
          </p:cNvSpPr>
          <p:nvPr>
            <p:ph type="body" sz="quarter" idx="12" hasCustomPrompt="1"/>
          </p:nvPr>
        </p:nvSpPr>
        <p:spPr>
          <a:xfrm>
            <a:off x="5647788" y="3877277"/>
            <a:ext cx="6274974" cy="724246"/>
          </a:xfrm>
        </p:spPr>
        <p:txBody>
          <a:bodyPr wrap="square">
            <a:spAutoFit/>
          </a:bodyPr>
          <a:lstStyle>
            <a:lvl1pPr marL="0" indent="0">
              <a:spcBef>
                <a:spcPts val="0"/>
              </a:spcBef>
              <a:buNone/>
              <a:defRPr sz="3137" spc="-70" baseline="0">
                <a:gradFill>
                  <a:gsLst>
                    <a:gs pos="22083">
                      <a:schemeClr val="tx1"/>
                    </a:gs>
                    <a:gs pos="42000">
                      <a:schemeClr val="tx1"/>
                    </a:gs>
                  </a:gsLst>
                  <a:lin ang="5400000" scaled="0"/>
                </a:gradFill>
                <a:latin typeface="+mj-lt"/>
              </a:defRPr>
            </a:lvl1pPr>
          </a:lstStyle>
          <a:p>
            <a:pPr lvl="0"/>
            <a:r>
              <a:rPr lang="en-US" dirty="0"/>
              <a:t>Speaker title</a:t>
            </a:r>
          </a:p>
        </p:txBody>
      </p:sp>
      <p:sp>
        <p:nvSpPr>
          <p:cNvPr id="17" name="Freeform 5"/>
          <p:cNvSpPr>
            <a:spLocks noEditPoints="1"/>
          </p:cNvSpPr>
          <p:nvPr userDrawn="1"/>
        </p:nvSpPr>
        <p:spPr bwMode="black">
          <a:xfrm>
            <a:off x="1702838" y="1570215"/>
            <a:ext cx="3001964" cy="4623154"/>
          </a:xfrm>
          <a:custGeom>
            <a:avLst/>
            <a:gdLst>
              <a:gd name="T0" fmla="*/ 89 w 226"/>
              <a:gd name="T1" fmla="*/ 124 h 348"/>
              <a:gd name="T2" fmla="*/ 118 w 226"/>
              <a:gd name="T3" fmla="*/ 113 h 348"/>
              <a:gd name="T4" fmla="*/ 150 w 226"/>
              <a:gd name="T5" fmla="*/ 124 h 348"/>
              <a:gd name="T6" fmla="*/ 150 w 226"/>
              <a:gd name="T7" fmla="*/ 145 h 348"/>
              <a:gd name="T8" fmla="*/ 226 w 226"/>
              <a:gd name="T9" fmla="*/ 348 h 348"/>
              <a:gd name="T10" fmla="*/ 89 w 226"/>
              <a:gd name="T11" fmla="*/ 0 h 348"/>
              <a:gd name="T12" fmla="*/ 118 w 226"/>
              <a:gd name="T13" fmla="*/ 100 h 348"/>
              <a:gd name="T14" fmla="*/ 150 w 226"/>
              <a:gd name="T15" fmla="*/ 68 h 348"/>
              <a:gd name="T16" fmla="*/ 150 w 226"/>
              <a:gd name="T17" fmla="*/ 55 h 348"/>
              <a:gd name="T18" fmla="*/ 118 w 226"/>
              <a:gd name="T19" fmla="*/ 23 h 348"/>
              <a:gd name="T20" fmla="*/ 150 w 226"/>
              <a:gd name="T21" fmla="*/ 55 h 348"/>
              <a:gd name="T22" fmla="*/ 166 w 226"/>
              <a:gd name="T23" fmla="*/ 280 h 348"/>
              <a:gd name="T24" fmla="*/ 197 w 226"/>
              <a:gd name="T25" fmla="*/ 249 h 348"/>
              <a:gd name="T26" fmla="*/ 197 w 226"/>
              <a:gd name="T27" fmla="*/ 235 h 348"/>
              <a:gd name="T28" fmla="*/ 166 w 226"/>
              <a:gd name="T29" fmla="*/ 204 h 348"/>
              <a:gd name="T30" fmla="*/ 197 w 226"/>
              <a:gd name="T31" fmla="*/ 235 h 348"/>
              <a:gd name="T32" fmla="*/ 166 w 226"/>
              <a:gd name="T33" fmla="*/ 190 h 348"/>
              <a:gd name="T34" fmla="*/ 197 w 226"/>
              <a:gd name="T35" fmla="*/ 158 h 348"/>
              <a:gd name="T36" fmla="*/ 197 w 226"/>
              <a:gd name="T37" fmla="*/ 145 h 348"/>
              <a:gd name="T38" fmla="*/ 166 w 226"/>
              <a:gd name="T39" fmla="*/ 113 h 348"/>
              <a:gd name="T40" fmla="*/ 197 w 226"/>
              <a:gd name="T41" fmla="*/ 145 h 348"/>
              <a:gd name="T42" fmla="*/ 166 w 226"/>
              <a:gd name="T43" fmla="*/ 100 h 348"/>
              <a:gd name="T44" fmla="*/ 197 w 226"/>
              <a:gd name="T45" fmla="*/ 68 h 348"/>
              <a:gd name="T46" fmla="*/ 197 w 226"/>
              <a:gd name="T47" fmla="*/ 55 h 348"/>
              <a:gd name="T48" fmla="*/ 166 w 226"/>
              <a:gd name="T49" fmla="*/ 23 h 348"/>
              <a:gd name="T50" fmla="*/ 197 w 226"/>
              <a:gd name="T51" fmla="*/ 55 h 348"/>
              <a:gd name="T52" fmla="*/ 0 w 226"/>
              <a:gd name="T53" fmla="*/ 348 h 348"/>
              <a:gd name="T54" fmla="*/ 137 w 226"/>
              <a:gd name="T55" fmla="*/ 137 h 348"/>
              <a:gd name="T56" fmla="*/ 60 w 226"/>
              <a:gd name="T57" fmla="*/ 326 h 348"/>
              <a:gd name="T58" fmla="*/ 29 w 226"/>
              <a:gd name="T59" fmla="*/ 294 h 348"/>
              <a:gd name="T60" fmla="*/ 60 w 226"/>
              <a:gd name="T61" fmla="*/ 326 h 348"/>
              <a:gd name="T62" fmla="*/ 29 w 226"/>
              <a:gd name="T63" fmla="*/ 280 h 348"/>
              <a:gd name="T64" fmla="*/ 60 w 226"/>
              <a:gd name="T65" fmla="*/ 249 h 348"/>
              <a:gd name="T66" fmla="*/ 60 w 226"/>
              <a:gd name="T67" fmla="*/ 235 h 348"/>
              <a:gd name="T68" fmla="*/ 29 w 226"/>
              <a:gd name="T69" fmla="*/ 204 h 348"/>
              <a:gd name="T70" fmla="*/ 60 w 226"/>
              <a:gd name="T71" fmla="*/ 235 h 348"/>
              <a:gd name="T72" fmla="*/ 29 w 226"/>
              <a:gd name="T73" fmla="*/ 190 h 348"/>
              <a:gd name="T74" fmla="*/ 60 w 226"/>
              <a:gd name="T75" fmla="*/ 158 h 348"/>
              <a:gd name="T76" fmla="*/ 108 w 226"/>
              <a:gd name="T77" fmla="*/ 326 h 348"/>
              <a:gd name="T78" fmla="*/ 76 w 226"/>
              <a:gd name="T79" fmla="*/ 294 h 348"/>
              <a:gd name="T80" fmla="*/ 108 w 226"/>
              <a:gd name="T81" fmla="*/ 326 h 348"/>
              <a:gd name="T82" fmla="*/ 76 w 226"/>
              <a:gd name="T83" fmla="*/ 280 h 348"/>
              <a:gd name="T84" fmla="*/ 108 w 226"/>
              <a:gd name="T85" fmla="*/ 249 h 348"/>
              <a:gd name="T86" fmla="*/ 108 w 226"/>
              <a:gd name="T87" fmla="*/ 235 h 348"/>
              <a:gd name="T88" fmla="*/ 76 w 226"/>
              <a:gd name="T89" fmla="*/ 204 h 348"/>
              <a:gd name="T90" fmla="*/ 108 w 226"/>
              <a:gd name="T91" fmla="*/ 235 h 348"/>
              <a:gd name="T92" fmla="*/ 76 w 226"/>
              <a:gd name="T93" fmla="*/ 190 h 348"/>
              <a:gd name="T94" fmla="*/ 108 w 226"/>
              <a:gd name="T95" fmla="*/ 158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6" h="348">
                <a:moveTo>
                  <a:pt x="89" y="0"/>
                </a:moveTo>
                <a:lnTo>
                  <a:pt x="89" y="124"/>
                </a:lnTo>
                <a:lnTo>
                  <a:pt x="118" y="124"/>
                </a:lnTo>
                <a:lnTo>
                  <a:pt x="118" y="113"/>
                </a:lnTo>
                <a:lnTo>
                  <a:pt x="150" y="113"/>
                </a:lnTo>
                <a:lnTo>
                  <a:pt x="150" y="124"/>
                </a:lnTo>
                <a:lnTo>
                  <a:pt x="150" y="137"/>
                </a:lnTo>
                <a:lnTo>
                  <a:pt x="150" y="145"/>
                </a:lnTo>
                <a:lnTo>
                  <a:pt x="150" y="348"/>
                </a:lnTo>
                <a:lnTo>
                  <a:pt x="226" y="348"/>
                </a:lnTo>
                <a:lnTo>
                  <a:pt x="226" y="0"/>
                </a:lnTo>
                <a:lnTo>
                  <a:pt x="89" y="0"/>
                </a:lnTo>
                <a:close/>
                <a:moveTo>
                  <a:pt x="150" y="100"/>
                </a:moveTo>
                <a:lnTo>
                  <a:pt x="118" y="100"/>
                </a:lnTo>
                <a:lnTo>
                  <a:pt x="118" y="68"/>
                </a:lnTo>
                <a:lnTo>
                  <a:pt x="150" y="68"/>
                </a:lnTo>
                <a:lnTo>
                  <a:pt x="150" y="100"/>
                </a:lnTo>
                <a:close/>
                <a:moveTo>
                  <a:pt x="150" y="55"/>
                </a:moveTo>
                <a:lnTo>
                  <a:pt x="118" y="55"/>
                </a:lnTo>
                <a:lnTo>
                  <a:pt x="118" y="23"/>
                </a:lnTo>
                <a:lnTo>
                  <a:pt x="150" y="23"/>
                </a:lnTo>
                <a:lnTo>
                  <a:pt x="150" y="55"/>
                </a:lnTo>
                <a:close/>
                <a:moveTo>
                  <a:pt x="197" y="280"/>
                </a:moveTo>
                <a:lnTo>
                  <a:pt x="166" y="280"/>
                </a:lnTo>
                <a:lnTo>
                  <a:pt x="166" y="249"/>
                </a:lnTo>
                <a:lnTo>
                  <a:pt x="197" y="249"/>
                </a:lnTo>
                <a:lnTo>
                  <a:pt x="197" y="280"/>
                </a:lnTo>
                <a:close/>
                <a:moveTo>
                  <a:pt x="197" y="235"/>
                </a:moveTo>
                <a:lnTo>
                  <a:pt x="166" y="235"/>
                </a:lnTo>
                <a:lnTo>
                  <a:pt x="166" y="204"/>
                </a:lnTo>
                <a:lnTo>
                  <a:pt x="197" y="204"/>
                </a:lnTo>
                <a:lnTo>
                  <a:pt x="197" y="235"/>
                </a:lnTo>
                <a:close/>
                <a:moveTo>
                  <a:pt x="197" y="190"/>
                </a:moveTo>
                <a:lnTo>
                  <a:pt x="166" y="190"/>
                </a:lnTo>
                <a:lnTo>
                  <a:pt x="166" y="158"/>
                </a:lnTo>
                <a:lnTo>
                  <a:pt x="197" y="158"/>
                </a:lnTo>
                <a:lnTo>
                  <a:pt x="197" y="190"/>
                </a:lnTo>
                <a:close/>
                <a:moveTo>
                  <a:pt x="197" y="145"/>
                </a:moveTo>
                <a:lnTo>
                  <a:pt x="166" y="145"/>
                </a:lnTo>
                <a:lnTo>
                  <a:pt x="166" y="113"/>
                </a:lnTo>
                <a:lnTo>
                  <a:pt x="197" y="113"/>
                </a:lnTo>
                <a:lnTo>
                  <a:pt x="197" y="145"/>
                </a:lnTo>
                <a:close/>
                <a:moveTo>
                  <a:pt x="197" y="100"/>
                </a:moveTo>
                <a:lnTo>
                  <a:pt x="166" y="100"/>
                </a:lnTo>
                <a:lnTo>
                  <a:pt x="166" y="68"/>
                </a:lnTo>
                <a:lnTo>
                  <a:pt x="197" y="68"/>
                </a:lnTo>
                <a:lnTo>
                  <a:pt x="197" y="100"/>
                </a:lnTo>
                <a:close/>
                <a:moveTo>
                  <a:pt x="197" y="55"/>
                </a:moveTo>
                <a:lnTo>
                  <a:pt x="166" y="55"/>
                </a:lnTo>
                <a:lnTo>
                  <a:pt x="166" y="23"/>
                </a:lnTo>
                <a:lnTo>
                  <a:pt x="197" y="23"/>
                </a:lnTo>
                <a:lnTo>
                  <a:pt x="197" y="55"/>
                </a:lnTo>
                <a:close/>
                <a:moveTo>
                  <a:pt x="0" y="137"/>
                </a:moveTo>
                <a:lnTo>
                  <a:pt x="0" y="348"/>
                </a:lnTo>
                <a:lnTo>
                  <a:pt x="137" y="348"/>
                </a:lnTo>
                <a:lnTo>
                  <a:pt x="137" y="137"/>
                </a:lnTo>
                <a:lnTo>
                  <a:pt x="0" y="137"/>
                </a:lnTo>
                <a:close/>
                <a:moveTo>
                  <a:pt x="60" y="326"/>
                </a:moveTo>
                <a:lnTo>
                  <a:pt x="29" y="326"/>
                </a:lnTo>
                <a:lnTo>
                  <a:pt x="29" y="294"/>
                </a:lnTo>
                <a:lnTo>
                  <a:pt x="60" y="294"/>
                </a:lnTo>
                <a:lnTo>
                  <a:pt x="60" y="326"/>
                </a:lnTo>
                <a:close/>
                <a:moveTo>
                  <a:pt x="60" y="280"/>
                </a:moveTo>
                <a:lnTo>
                  <a:pt x="29" y="280"/>
                </a:lnTo>
                <a:lnTo>
                  <a:pt x="29" y="249"/>
                </a:lnTo>
                <a:lnTo>
                  <a:pt x="60" y="249"/>
                </a:lnTo>
                <a:lnTo>
                  <a:pt x="60" y="280"/>
                </a:lnTo>
                <a:close/>
                <a:moveTo>
                  <a:pt x="60" y="235"/>
                </a:moveTo>
                <a:lnTo>
                  <a:pt x="29" y="235"/>
                </a:lnTo>
                <a:lnTo>
                  <a:pt x="29" y="204"/>
                </a:lnTo>
                <a:lnTo>
                  <a:pt x="60" y="204"/>
                </a:lnTo>
                <a:lnTo>
                  <a:pt x="60" y="235"/>
                </a:lnTo>
                <a:close/>
                <a:moveTo>
                  <a:pt x="60" y="190"/>
                </a:moveTo>
                <a:lnTo>
                  <a:pt x="29" y="190"/>
                </a:lnTo>
                <a:lnTo>
                  <a:pt x="29" y="158"/>
                </a:lnTo>
                <a:lnTo>
                  <a:pt x="60" y="158"/>
                </a:lnTo>
                <a:lnTo>
                  <a:pt x="60" y="190"/>
                </a:lnTo>
                <a:close/>
                <a:moveTo>
                  <a:pt x="108" y="326"/>
                </a:moveTo>
                <a:lnTo>
                  <a:pt x="76" y="326"/>
                </a:lnTo>
                <a:lnTo>
                  <a:pt x="76" y="294"/>
                </a:lnTo>
                <a:lnTo>
                  <a:pt x="108" y="294"/>
                </a:lnTo>
                <a:lnTo>
                  <a:pt x="108" y="326"/>
                </a:lnTo>
                <a:close/>
                <a:moveTo>
                  <a:pt x="108" y="280"/>
                </a:moveTo>
                <a:lnTo>
                  <a:pt x="76" y="280"/>
                </a:lnTo>
                <a:lnTo>
                  <a:pt x="76" y="249"/>
                </a:lnTo>
                <a:lnTo>
                  <a:pt x="108" y="249"/>
                </a:lnTo>
                <a:lnTo>
                  <a:pt x="108" y="280"/>
                </a:lnTo>
                <a:close/>
                <a:moveTo>
                  <a:pt x="108" y="235"/>
                </a:moveTo>
                <a:lnTo>
                  <a:pt x="76" y="235"/>
                </a:lnTo>
                <a:lnTo>
                  <a:pt x="76" y="204"/>
                </a:lnTo>
                <a:lnTo>
                  <a:pt x="108" y="204"/>
                </a:lnTo>
                <a:lnTo>
                  <a:pt x="108" y="235"/>
                </a:lnTo>
                <a:close/>
                <a:moveTo>
                  <a:pt x="108" y="190"/>
                </a:moveTo>
                <a:lnTo>
                  <a:pt x="76" y="190"/>
                </a:lnTo>
                <a:lnTo>
                  <a:pt x="76" y="158"/>
                </a:lnTo>
                <a:lnTo>
                  <a:pt x="108" y="158"/>
                </a:lnTo>
                <a:lnTo>
                  <a:pt x="108" y="190"/>
                </a:lnTo>
                <a:close/>
              </a:path>
            </a:pathLst>
          </a:custGeom>
          <a:solidFill>
            <a:schemeClr val="tx1"/>
          </a:solidFill>
          <a:ln w="10795" cap="flat" cmpd="sng" algn="ctr">
            <a:noFill/>
            <a:prstDash val="solid"/>
            <a:headEnd type="none" w="med" len="med"/>
            <a:tailEnd type="none" w="med" len="med"/>
          </a:ln>
          <a:effectLst/>
          <a:ex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896091" fontAlgn="base">
              <a:lnSpc>
                <a:spcPct val="90000"/>
              </a:lnSpc>
              <a:spcBef>
                <a:spcPct val="0"/>
              </a:spcBef>
              <a:spcAft>
                <a:spcPct val="0"/>
              </a:spcAft>
              <a:defRPr/>
            </a:pPr>
            <a:endParaRPr lang="en-US" sz="1961" kern="0" spc="-49">
              <a:gradFill>
                <a:gsLst>
                  <a:gs pos="1250">
                    <a:srgbClr val="EFEFEF"/>
                  </a:gs>
                  <a:gs pos="10417">
                    <a:srgbClr val="EFEFEF"/>
                  </a:gs>
                </a:gsLst>
                <a:lin ang="5400000" scaled="0"/>
              </a:gradFill>
            </a:endParaRPr>
          </a:p>
        </p:txBody>
      </p:sp>
    </p:spTree>
    <p:extLst>
      <p:ext uri="{BB962C8B-B14F-4D97-AF65-F5344CB8AC3E}">
        <p14:creationId xmlns:p14="http://schemas.microsoft.com/office/powerpoint/2010/main" val="26697694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173">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lgn="l" defTabSz="914367" rtl="0" eaLnBrk="1" latinLnBrk="0" hangingPunct="1">
              <a:lnSpc>
                <a:spcPct val="90000"/>
              </a:lnSpc>
              <a:spcBef>
                <a:spcPct val="0"/>
              </a:spcBef>
              <a:buNone/>
              <a:defRPr lang="en-US" sz="5294" b="0" kern="1200" cap="none" spc="-100" baseline="0" dirty="0">
                <a:ln w="3175">
                  <a:noFill/>
                </a:ln>
                <a:gradFill>
                  <a:gsLst>
                    <a:gs pos="1250">
                      <a:schemeClr val="tx2"/>
                    </a:gs>
                    <a:gs pos="100000">
                      <a:schemeClr val="tx2"/>
                    </a:gs>
                  </a:gsLst>
                  <a:lin ang="5400000" scaled="0"/>
                </a:gradFill>
                <a:effectLst/>
                <a:latin typeface="+mj-lt"/>
                <a:ea typeface="+mn-ea"/>
                <a:cs typeface="Arial" charset="0"/>
              </a:defRPr>
            </a:lvl1pPr>
          </a:lstStyle>
          <a:p>
            <a:r>
              <a:rPr lang="en-US" dirty="0"/>
              <a:t>Click to edit master title style</a:t>
            </a:r>
          </a:p>
        </p:txBody>
      </p:sp>
    </p:spTree>
    <p:extLst>
      <p:ext uri="{BB962C8B-B14F-4D97-AF65-F5344CB8AC3E}">
        <p14:creationId xmlns:p14="http://schemas.microsoft.com/office/powerpoint/2010/main" val="3613421533"/>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5668791"/>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269239" y="291069"/>
            <a:ext cx="11155093" cy="914360"/>
          </a:xfrm>
        </p:spPr>
        <p:txBody>
          <a:bodyPr>
            <a:spAutoFit/>
          </a:bodyPr>
          <a:lstStyle>
            <a:lvl1pPr>
              <a:defRPr sz="5294"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6" name="Text Placeholder 5"/>
          <p:cNvSpPr>
            <a:spLocks noGrp="1"/>
          </p:cNvSpPr>
          <p:nvPr>
            <p:ph type="body" sz="quarter" idx="10" hasCustomPrompt="1"/>
          </p:nvPr>
        </p:nvSpPr>
        <p:spPr bwMode="white">
          <a:xfrm>
            <a:off x="269239" y="1187621"/>
            <a:ext cx="11151917" cy="2504683"/>
          </a:xfrm>
          <a:prstGeom prst="rect">
            <a:avLst/>
          </a:prstGeom>
        </p:spPr>
        <p:txBody>
          <a:bodyPr>
            <a:spAutoFit/>
          </a:bodyPr>
          <a:lstStyle>
            <a:lvl1pPr marL="342901" indent="-342901">
              <a:buClr>
                <a:srgbClr val="FFFFFF"/>
              </a:buClr>
              <a:buSzPct val="90000"/>
              <a:buFont typeface="Arial" pitchFamily="34" charset="0"/>
              <a:buChar char="•"/>
              <a:defRPr sz="3529">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3" indent="-285752">
              <a:buClr>
                <a:srgbClr val="FFFFFF"/>
              </a:buClr>
              <a:buSzPct val="90000"/>
              <a:buFont typeface="Arial" pitchFamily="34" charset="0"/>
              <a:buChar char="•"/>
              <a:defRPr sz="3137">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3" indent="-285752">
              <a:buClr>
                <a:srgbClr val="FFFFFF"/>
              </a:buClr>
              <a:buSzPct val="90000"/>
              <a:buFont typeface="Arial" pitchFamily="34" charset="0"/>
              <a:buChar char="•"/>
              <a:defRPr sz="2745">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4" indent="-228601">
              <a:buClr>
                <a:srgbClr val="FFFFFF"/>
              </a:buClr>
              <a:buSzPct val="90000"/>
              <a:buFont typeface="Arial" pitchFamily="34" charset="0"/>
              <a:buChar char="•"/>
              <a:defRPr sz="2353">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5" indent="-228601">
              <a:buClr>
                <a:srgbClr val="FFFFFF"/>
              </a:buClr>
              <a:buSzPct val="90000"/>
              <a:buFont typeface="Arial" pitchFamily="34" charset="0"/>
              <a:buChar char="•"/>
              <a:defRPr sz="1961">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2035507753"/>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Windows Azur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372096364"/>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Main Slide Template">
    <p:bg>
      <p:bgPr>
        <a:solidFill>
          <a:srgbClr val="00AEEF"/>
        </a:solidFill>
        <a:effectLst/>
      </p:bgPr>
    </p:bg>
    <p:spTree>
      <p:nvGrpSpPr>
        <p:cNvPr id="1" name=""/>
        <p:cNvGrpSpPr/>
        <p:nvPr/>
      </p:nvGrpSpPr>
      <p:grpSpPr>
        <a:xfrm>
          <a:off x="0" y="0"/>
          <a:ext cx="0" cy="0"/>
          <a:chOff x="0" y="0"/>
          <a:chExt cx="0" cy="0"/>
        </a:xfrm>
      </p:grpSpPr>
      <p:sp>
        <p:nvSpPr>
          <p:cNvPr id="11" name="Slide Number Placeholder 5"/>
          <p:cNvSpPr txBox="1">
            <a:spLocks/>
          </p:cNvSpPr>
          <p:nvPr/>
        </p:nvSpPr>
        <p:spPr>
          <a:xfrm>
            <a:off x="11531480" y="7225045"/>
            <a:ext cx="430130" cy="228169"/>
          </a:xfrm>
          <a:prstGeom prst="rect">
            <a:avLst/>
          </a:prstGeom>
        </p:spPr>
        <p:txBody>
          <a:bodyPr lIns="89598" tIns="44799" rIns="89598" bIns="44799"/>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defRPr/>
            </a:pPr>
            <a:r>
              <a:rPr lang="en-US" sz="784" dirty="0">
                <a:solidFill>
                  <a:srgbClr val="FFFFFF"/>
                </a:solidFill>
              </a:rPr>
              <a:t>3</a:t>
            </a:r>
          </a:p>
        </p:txBody>
      </p:sp>
      <p:sp>
        <p:nvSpPr>
          <p:cNvPr id="16" name="Title 1"/>
          <p:cNvSpPr>
            <a:spLocks noGrp="1"/>
          </p:cNvSpPr>
          <p:nvPr>
            <p:ph type="title" hasCustomPrompt="1"/>
          </p:nvPr>
        </p:nvSpPr>
        <p:spPr>
          <a:xfrm>
            <a:off x="266922" y="289511"/>
            <a:ext cx="11655840" cy="917880"/>
          </a:xfrm>
        </p:spPr>
        <p:txBody>
          <a:bodyPr/>
          <a:lstStyle>
            <a:lvl1pPr>
              <a:defRPr>
                <a:solidFill>
                  <a:schemeClr val="bg1">
                    <a:alpha val="99000"/>
                  </a:schemeClr>
                </a:solidFill>
              </a:defRPr>
            </a:lvl1pPr>
          </a:lstStyle>
          <a:p>
            <a:r>
              <a:rPr lang="en-US" dirty="0"/>
              <a:t>Slide title</a:t>
            </a:r>
          </a:p>
        </p:txBody>
      </p:sp>
      <p:sp>
        <p:nvSpPr>
          <p:cNvPr id="17" name="Text Placeholder 4"/>
          <p:cNvSpPr>
            <a:spLocks noGrp="1"/>
          </p:cNvSpPr>
          <p:nvPr>
            <p:ph type="body" sz="quarter" idx="15" hasCustomPrompt="1"/>
          </p:nvPr>
        </p:nvSpPr>
        <p:spPr>
          <a:xfrm>
            <a:off x="266926" y="1008624"/>
            <a:ext cx="11655835" cy="718466"/>
          </a:xfrm>
          <a:noFill/>
        </p:spPr>
        <p:txBody>
          <a:bodyPr lIns="146290" tIns="109717" rIns="146290" bIns="109717">
            <a:noAutofit/>
          </a:bodyPr>
          <a:lstStyle>
            <a:lvl1pPr marL="0" indent="0">
              <a:spcBef>
                <a:spcPts val="0"/>
              </a:spcBef>
              <a:buNone/>
              <a:defRPr sz="2744" spc="0" baseline="0">
                <a:solidFill>
                  <a:srgbClr val="0054A6">
                    <a:alpha val="99000"/>
                  </a:srgbClr>
                </a:solidFill>
                <a:latin typeface="+mj-lt"/>
              </a:defRPr>
            </a:lvl1pPr>
          </a:lstStyle>
          <a:p>
            <a:pPr lvl="0"/>
            <a:r>
              <a:rPr lang="en-US" dirty="0"/>
              <a:t>Secondary title</a:t>
            </a:r>
          </a:p>
        </p:txBody>
      </p:sp>
    </p:spTree>
    <p:extLst>
      <p:ext uri="{BB962C8B-B14F-4D97-AF65-F5344CB8AC3E}">
        <p14:creationId xmlns:p14="http://schemas.microsoft.com/office/powerpoint/2010/main" val="2998518200"/>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obj" preserve="1">
  <p:cSld name="1_Title and Content 2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269240" y="1287675"/>
            <a:ext cx="5541224" cy="2733312"/>
          </a:xfrm>
        </p:spPr>
        <p:txBody>
          <a:bodyPr/>
          <a:lstStyle>
            <a:lvl1pPr>
              <a:defRPr sz="3529"/>
            </a:lvl1pPr>
            <a:lvl2pPr>
              <a:defRPr sz="2353"/>
            </a:lvl2pPr>
            <a:lvl3pPr>
              <a:defRPr sz="2353"/>
            </a:lvl3pPr>
            <a:lvl4pPr>
              <a:defRPr sz="1961"/>
            </a:lvl4pPr>
            <a:lvl5pPr>
              <a:defRPr sz="196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2"/>
          <p:cNvSpPr>
            <a:spLocks noGrp="1"/>
          </p:cNvSpPr>
          <p:nvPr>
            <p:ph idx="10"/>
          </p:nvPr>
        </p:nvSpPr>
        <p:spPr>
          <a:xfrm>
            <a:off x="5881251" y="1287676"/>
            <a:ext cx="5539905" cy="2733312"/>
          </a:xfrm>
        </p:spPr>
        <p:txBody>
          <a:bodyPr/>
          <a:lstStyle>
            <a:lvl1pPr>
              <a:defRPr sz="3529"/>
            </a:lvl1pPr>
            <a:lvl2pPr>
              <a:defRPr sz="2353"/>
            </a:lvl2pPr>
            <a:lvl3pPr>
              <a:defRPr sz="2353"/>
            </a:lvl3pPr>
            <a:lvl4pPr>
              <a:defRPr sz="1961"/>
            </a:lvl4pPr>
            <a:lvl5pPr>
              <a:defRPr sz="196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893551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79511" y="1330656"/>
            <a:ext cx="5616915" cy="639762"/>
          </a:xfrm>
          <a:prstGeom prst="rect">
            <a:avLst/>
          </a:prstGeom>
          <a:solidFill>
            <a:srgbClr val="86C400"/>
          </a:solidFill>
        </p:spPr>
        <p:txBody>
          <a:bodyPr anchor="b">
            <a:normAutofit/>
          </a:bodyPr>
          <a:lstStyle>
            <a:lvl1pPr marL="0" indent="0">
              <a:buNone/>
              <a:defRPr sz="3200" b="1">
                <a:solidFill>
                  <a:schemeClr val="bg1"/>
                </a:solidFill>
                <a:effectLst/>
              </a:defRPr>
            </a:lvl1pPr>
            <a:lvl2pPr marL="457044" indent="0">
              <a:buNone/>
              <a:defRPr sz="2000" b="1"/>
            </a:lvl2pPr>
            <a:lvl3pPr marL="914088" indent="0">
              <a:buNone/>
              <a:defRPr sz="1800" b="1"/>
            </a:lvl3pPr>
            <a:lvl4pPr marL="1371133" indent="0">
              <a:buNone/>
              <a:defRPr sz="1600" b="1"/>
            </a:lvl4pPr>
            <a:lvl5pPr marL="1828178" indent="0">
              <a:buNone/>
              <a:defRPr sz="1600" b="1"/>
            </a:lvl5pPr>
            <a:lvl6pPr marL="2285222" indent="0">
              <a:buNone/>
              <a:defRPr sz="1600" b="1"/>
            </a:lvl6pPr>
            <a:lvl7pPr marL="2742267" indent="0">
              <a:buNone/>
              <a:defRPr sz="1600" b="1"/>
            </a:lvl7pPr>
            <a:lvl8pPr marL="3199311" indent="0">
              <a:buNone/>
              <a:defRPr sz="1600" b="1"/>
            </a:lvl8pPr>
            <a:lvl9pPr marL="3656358"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379511" y="1981200"/>
            <a:ext cx="5616915" cy="4648200"/>
          </a:xfrm>
          <a:prstGeom prst="rect">
            <a:avLst/>
          </a:prstGeom>
        </p:spPr>
        <p:txBody>
          <a:bodyPr/>
          <a:lstStyle>
            <a:lvl1pPr>
              <a:defRPr sz="2800"/>
            </a:lvl1pPr>
            <a:lvl2pPr>
              <a:defRPr sz="24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345807" y="1330656"/>
            <a:ext cx="5619121" cy="639762"/>
          </a:xfrm>
          <a:prstGeom prst="rect">
            <a:avLst/>
          </a:prstGeom>
          <a:solidFill>
            <a:srgbClr val="1F497D"/>
          </a:solidFill>
        </p:spPr>
        <p:txBody>
          <a:bodyPr anchor="b">
            <a:normAutofit/>
          </a:bodyPr>
          <a:lstStyle>
            <a:lvl1pPr marL="0" indent="0">
              <a:buNone/>
              <a:defRPr sz="3200" b="1">
                <a:solidFill>
                  <a:schemeClr val="bg1"/>
                </a:solidFill>
                <a:effectLst/>
              </a:defRPr>
            </a:lvl1pPr>
            <a:lvl2pPr marL="457044" indent="0">
              <a:buNone/>
              <a:defRPr sz="2000" b="1"/>
            </a:lvl2pPr>
            <a:lvl3pPr marL="914088" indent="0">
              <a:buNone/>
              <a:defRPr sz="1800" b="1"/>
            </a:lvl3pPr>
            <a:lvl4pPr marL="1371133" indent="0">
              <a:buNone/>
              <a:defRPr sz="1600" b="1"/>
            </a:lvl4pPr>
            <a:lvl5pPr marL="1828178" indent="0">
              <a:buNone/>
              <a:defRPr sz="1600" b="1"/>
            </a:lvl5pPr>
            <a:lvl6pPr marL="2285222" indent="0">
              <a:buNone/>
              <a:defRPr sz="1600" b="1"/>
            </a:lvl6pPr>
            <a:lvl7pPr marL="2742267" indent="0">
              <a:buNone/>
              <a:defRPr sz="1600" b="1"/>
            </a:lvl7pPr>
            <a:lvl8pPr marL="3199311" indent="0">
              <a:buNone/>
              <a:defRPr sz="1600" b="1"/>
            </a:lvl8pPr>
            <a:lvl9pPr marL="3656358"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345807" y="1981200"/>
            <a:ext cx="5619121" cy="4648200"/>
          </a:xfrm>
          <a:prstGeom prst="rect">
            <a:avLst/>
          </a:prstGeom>
        </p:spPr>
        <p:txBody>
          <a:bodyPr/>
          <a:lstStyle>
            <a:lvl1pPr>
              <a:defRPr sz="2800"/>
            </a:lvl1pPr>
            <a:lvl2pPr>
              <a:defRPr sz="24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6902160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cSld name="1_Blank">
    <p:spTree>
      <p:nvGrpSpPr>
        <p:cNvPr id="1" name=""/>
        <p:cNvGrpSpPr/>
        <p:nvPr/>
      </p:nvGrpSpPr>
      <p:grpSpPr>
        <a:xfrm>
          <a:off x="0" y="0"/>
          <a:ext cx="0" cy="0"/>
          <a:chOff x="0" y="0"/>
          <a:chExt cx="0" cy="0"/>
        </a:xfrm>
      </p:grpSpPr>
      <p:sp>
        <p:nvSpPr>
          <p:cNvPr id="6" name="Text Placeholder 23"/>
          <p:cNvSpPr>
            <a:spLocks noGrp="1"/>
          </p:cNvSpPr>
          <p:nvPr>
            <p:ph type="body" sz="quarter" idx="14" hasCustomPrompt="1"/>
          </p:nvPr>
        </p:nvSpPr>
        <p:spPr>
          <a:xfrm>
            <a:off x="11430000" y="6464369"/>
            <a:ext cx="762000" cy="406265"/>
          </a:xfrm>
          <a:prstGeom prst="rect">
            <a:avLst/>
          </a:prstGeom>
        </p:spPr>
        <p:txBody>
          <a:bodyPr anchor="ctr"/>
          <a:lstStyle>
            <a:lvl1pPr marL="0" indent="0" algn="r">
              <a:buNone/>
              <a:defRPr sz="800">
                <a:solidFill>
                  <a:schemeClr val="tx1"/>
                </a:solidFill>
              </a:defRPr>
            </a:lvl1pPr>
          </a:lstStyle>
          <a:p>
            <a:fld id="{13C7C2A1-6219-4FFB-8871-7AF0864EFB3F}" type="slidenum">
              <a:rPr lang="en-US" smtClean="0"/>
              <a:t>‹#›</a:t>
            </a:fld>
            <a:endParaRPr lang="en-US" dirty="0"/>
          </a:p>
        </p:txBody>
      </p:sp>
      <p:sp>
        <p:nvSpPr>
          <p:cNvPr id="2" name="Footer Placeholder 1"/>
          <p:cNvSpPr>
            <a:spLocks noGrp="1"/>
          </p:cNvSpPr>
          <p:nvPr>
            <p:ph type="ftr" sz="quarter" idx="15"/>
          </p:nvPr>
        </p:nvSpPr>
        <p:spPr>
          <a:xfrm>
            <a:off x="3048000" y="6477873"/>
            <a:ext cx="8381999" cy="380127"/>
          </a:xfrm>
          <a:prstGeom prst="rect">
            <a:avLst/>
          </a:prstGeom>
        </p:spPr>
        <p:txBody>
          <a:bodyPr/>
          <a:lstStyle/>
          <a:p>
            <a:pPr defTabSz="914133"/>
            <a:endParaRPr lang="en-US" dirty="0">
              <a:solidFill>
                <a:srgbClr val="505050"/>
              </a:solidFill>
            </a:endParaRPr>
          </a:p>
        </p:txBody>
      </p:sp>
      <p:sp>
        <p:nvSpPr>
          <p:cNvPr id="3" name="Slide Number Placeholder 2"/>
          <p:cNvSpPr>
            <a:spLocks noGrp="1"/>
          </p:cNvSpPr>
          <p:nvPr>
            <p:ph type="sldNum" sz="quarter" idx="16"/>
          </p:nvPr>
        </p:nvSpPr>
        <p:spPr>
          <a:xfrm>
            <a:off x="11430002" y="6477875"/>
            <a:ext cx="761998" cy="380126"/>
          </a:xfrm>
          <a:prstGeom prst="rect">
            <a:avLst/>
          </a:prstGeom>
        </p:spPr>
        <p:txBody>
          <a:bodyPr/>
          <a:lstStyle/>
          <a:p>
            <a:pPr defTabSz="914133"/>
            <a:fld id="{FAADACFB-7C71-4E89-89D2-7BBA40B7BFA9}" type="slidenum">
              <a:rPr lang="en-US" smtClean="0">
                <a:solidFill>
                  <a:srgbClr val="505050"/>
                </a:solidFill>
              </a:rPr>
              <a:pPr defTabSz="914133"/>
              <a:t>‹#›</a:t>
            </a:fld>
            <a:endParaRPr lang="en-US" dirty="0">
              <a:solidFill>
                <a:srgbClr val="505050"/>
              </a:solidFill>
            </a:endParaRPr>
          </a:p>
        </p:txBody>
      </p:sp>
    </p:spTree>
    <p:extLst>
      <p:ext uri="{BB962C8B-B14F-4D97-AF65-F5344CB8AC3E}">
        <p14:creationId xmlns:p14="http://schemas.microsoft.com/office/powerpoint/2010/main" val="287788717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userDrawn="1">
  <p:cSld name="1_Color Block Header&amp; Subtext">
    <p:spTree>
      <p:nvGrpSpPr>
        <p:cNvPr id="1" name=""/>
        <p:cNvGrpSpPr/>
        <p:nvPr/>
      </p:nvGrpSpPr>
      <p:grpSpPr>
        <a:xfrm>
          <a:off x="0" y="0"/>
          <a:ext cx="0" cy="0"/>
          <a:chOff x="0" y="0"/>
          <a:chExt cx="0" cy="0"/>
        </a:xfrm>
      </p:grpSpPr>
      <p:sp>
        <p:nvSpPr>
          <p:cNvPr id="2" name="Rectangle 1"/>
          <p:cNvSpPr/>
          <p:nvPr/>
        </p:nvSpPr>
        <p:spPr bwMode="white">
          <a:xfrm>
            <a:off x="-9526" y="0"/>
            <a:ext cx="12201527" cy="99604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algn="ctr" defTabSz="911366" fontAlgn="base">
              <a:spcBef>
                <a:spcPct val="0"/>
              </a:spcBef>
              <a:spcAft>
                <a:spcPct val="0"/>
              </a:spcAft>
            </a:pPr>
            <a:endParaRPr lang="en-US" sz="2193"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78308148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9"/>
            <a:ext cx="11653523" cy="2559002"/>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67296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Section Title 2 for internal audiences">
    <p:spTree>
      <p:nvGrpSpPr>
        <p:cNvPr id="1" name=""/>
        <p:cNvGrpSpPr/>
        <p:nvPr/>
      </p:nvGrpSpPr>
      <p:grpSpPr>
        <a:xfrm>
          <a:off x="0" y="0"/>
          <a:ext cx="0" cy="0"/>
          <a:chOff x="0" y="0"/>
          <a:chExt cx="0" cy="0"/>
        </a:xfrm>
      </p:grpSpPr>
      <p:sp>
        <p:nvSpPr>
          <p:cNvPr id="20" name="Rectangle 19"/>
          <p:cNvSpPr/>
          <p:nvPr/>
        </p:nvSpPr>
        <p:spPr bwMode="gray">
          <a:xfrm>
            <a:off x="2" y="0"/>
            <a:ext cx="6813131" cy="686641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solidFill>
                <a:srgbClr val="EFEFEF"/>
              </a:solidFill>
              <a:ea typeface="Segoe UI" pitchFamily="34" charset="0"/>
              <a:cs typeface="Segoe UI" pitchFamily="34" charset="0"/>
            </a:endParaRPr>
          </a:p>
        </p:txBody>
      </p:sp>
      <p:sp>
        <p:nvSpPr>
          <p:cNvPr id="9" name="Title 1"/>
          <p:cNvSpPr>
            <a:spLocks noGrp="1"/>
          </p:cNvSpPr>
          <p:nvPr>
            <p:ph type="title" hasCustomPrompt="1"/>
          </p:nvPr>
        </p:nvSpPr>
        <p:spPr bwMode="ltGray">
          <a:xfrm>
            <a:off x="267682" y="2084174"/>
            <a:ext cx="6276527" cy="1011996"/>
          </a:xfrm>
          <a:noFill/>
        </p:spPr>
        <p:txBody>
          <a:bodyPr lIns="146304" tIns="91440" rIns="146304" bIns="91440" anchor="t" anchorCtr="0"/>
          <a:lstStyle>
            <a:lvl1pPr>
              <a:defRPr sz="5998" spc="-100" baseline="0">
                <a:gradFill>
                  <a:gsLst>
                    <a:gs pos="5833">
                      <a:srgbClr val="FFFFFF"/>
                    </a:gs>
                    <a:gs pos="18000">
                      <a:srgbClr val="FFFFFF"/>
                    </a:gs>
                  </a:gsLst>
                  <a:lin ang="5400000" scaled="0"/>
                </a:gradFill>
              </a:defRPr>
            </a:lvl1pPr>
          </a:lstStyle>
          <a:p>
            <a:r>
              <a:rPr lang="en-US" dirty="0"/>
              <a:t>Section Title</a:t>
            </a:r>
          </a:p>
        </p:txBody>
      </p:sp>
      <p:pic>
        <p:nvPicPr>
          <p:cNvPr id="4" name="Picture 3"/>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6813132" y="-1"/>
            <a:ext cx="5378869" cy="6877308"/>
          </a:xfrm>
          <a:prstGeom prst="rect">
            <a:avLst/>
          </a:prstGeom>
        </p:spPr>
      </p:pic>
    </p:spTree>
    <p:extLst>
      <p:ext uri="{BB962C8B-B14F-4D97-AF65-F5344CB8AC3E}">
        <p14:creationId xmlns:p14="http://schemas.microsoft.com/office/powerpoint/2010/main" val="3692742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1" y="1189179"/>
            <a:ext cx="11653523" cy="2432826"/>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56" indent="0">
              <a:buNone/>
              <a:defRPr/>
            </a:lvl3pPr>
            <a:lvl4pPr marL="457112" indent="0">
              <a:buNone/>
              <a:defRPr/>
            </a:lvl4pPr>
            <a:lvl5pPr marL="685668"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31766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7"/>
            <a:ext cx="11655840" cy="2094277"/>
          </a:xfrm>
        </p:spPr>
        <p:txBody>
          <a:bodyPr/>
          <a:lstStyle>
            <a:lvl1pPr marL="0" indent="0">
              <a:buNone/>
              <a:defRPr/>
            </a:lvl1pPr>
            <a:lvl2pPr marL="28006" indent="0">
              <a:buNone/>
              <a:defRPr sz="1961"/>
            </a:lvl2pPr>
            <a:lvl3pPr marL="219386" indent="0">
              <a:buNone/>
              <a:defRPr sz="1961"/>
            </a:lvl3pPr>
            <a:lvl4pPr marL="466779" indent="0">
              <a:buNone/>
              <a:defRPr sz="1765"/>
            </a:lvl4pPr>
            <a:lvl5pPr marL="72506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08704122"/>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799677"/>
          </a:xfrm>
        </p:spPr>
        <p:txBody>
          <a:bodyPr wrap="square">
            <a:spAutoFit/>
          </a:bodyPr>
          <a:lstStyle>
            <a:lvl1pPr marL="281677" indent="-281677">
              <a:spcBef>
                <a:spcPts val="1200"/>
              </a:spcBef>
              <a:buClr>
                <a:schemeClr val="tx1"/>
              </a:buClr>
              <a:buFontTx/>
              <a:buBlip>
                <a:blip r:embed="rId2"/>
              </a:buBlip>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799677"/>
          </a:xfrm>
        </p:spPr>
        <p:txBody>
          <a:bodyPr wrap="square">
            <a:spAutoFit/>
          </a:bodyPr>
          <a:lstStyle>
            <a:lvl1pPr marL="281677" indent="-281677">
              <a:spcBef>
                <a:spcPts val="1200"/>
              </a:spcBef>
              <a:buClr>
                <a:schemeClr val="tx1"/>
              </a:buClr>
              <a:buFontTx/>
              <a:buBlip>
                <a:blip r:embed="rId2"/>
              </a:buBlip>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62481202"/>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2415"/>
            <a:ext cx="11653522" cy="2469394"/>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8145172"/>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Two Column 2-color Bullet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799677"/>
          </a:xfrm>
        </p:spPr>
        <p:txBody>
          <a:bodyPr wrap="square">
            <a:spAutoFit/>
          </a:bodyPr>
          <a:lstStyle>
            <a:lvl1pPr marL="281677" indent="-281677">
              <a:spcBef>
                <a:spcPts val="1200"/>
              </a:spcBef>
              <a:buClr>
                <a:schemeClr val="tx2"/>
              </a:buClr>
              <a:buFontTx/>
              <a:buBlip>
                <a:blip r:embed="rId2"/>
              </a:buBlip>
              <a:defRPr sz="3529">
                <a:solidFill>
                  <a:schemeClr val="tx1"/>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799677"/>
          </a:xfrm>
        </p:spPr>
        <p:txBody>
          <a:bodyPr wrap="square">
            <a:spAutoFit/>
          </a:bodyPr>
          <a:lstStyle>
            <a:lvl1pPr marL="281677" indent="-281677">
              <a:spcBef>
                <a:spcPts val="1200"/>
              </a:spcBef>
              <a:buClr>
                <a:schemeClr val="tx2"/>
              </a:buClr>
              <a:buFontTx/>
              <a:buBlip>
                <a:blip r:embed="rId2"/>
              </a:buBlip>
              <a:defRPr sz="3529">
                <a:solidFill>
                  <a:schemeClr val="tx1"/>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05290381"/>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560798" y="2111605"/>
            <a:ext cx="11079822" cy="25643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8897421" y="6256216"/>
            <a:ext cx="2743200" cy="365125"/>
          </a:xfrm>
          <a:prstGeom prst="rect">
            <a:avLst/>
          </a:prstGeom>
        </p:spPr>
        <p:txBody>
          <a:bodyPr/>
          <a:lstStyle/>
          <a:p>
            <a:pPr defTabSz="914133"/>
            <a:fld id="{0A164282-434E-41D4-9582-783D542A7B68}" type="slidenum">
              <a:rPr lang="en-US" smtClean="0">
                <a:solidFill>
                  <a:srgbClr val="FFFFFF"/>
                </a:solidFill>
              </a:rPr>
              <a:pPr defTabSz="914133"/>
              <a:t>‹#›</a:t>
            </a:fld>
            <a:endParaRPr lang="en-US" dirty="0">
              <a:solidFill>
                <a:srgbClr val="FFFFFF"/>
              </a:solidFill>
            </a:endParaRPr>
          </a:p>
        </p:txBody>
      </p:sp>
      <p:sp>
        <p:nvSpPr>
          <p:cNvPr id="5" name="Text Placeholder 4"/>
          <p:cNvSpPr>
            <a:spLocks noGrp="1"/>
          </p:cNvSpPr>
          <p:nvPr>
            <p:ph type="body" sz="quarter" idx="13" hasCustomPrompt="1"/>
          </p:nvPr>
        </p:nvSpPr>
        <p:spPr>
          <a:xfrm>
            <a:off x="560388" y="1534096"/>
            <a:ext cx="11080750" cy="437594"/>
          </a:xfrm>
        </p:spPr>
        <p:txBody>
          <a:bodyPr>
            <a:normAutofit/>
          </a:bodyPr>
          <a:lstStyle>
            <a:lvl1pPr marL="0" indent="0">
              <a:buFontTx/>
              <a:buNone/>
              <a:defRPr sz="2000" cap="all" baseline="0"/>
            </a:lvl1pPr>
            <a:lvl5pPr>
              <a:defRPr/>
            </a:lvl5pPr>
          </a:lstStyle>
          <a:p>
            <a:pPr lvl="0"/>
            <a:r>
              <a:rPr lang="en-US" dirty="0"/>
              <a:t>Secondary refining headline</a:t>
            </a:r>
          </a:p>
        </p:txBody>
      </p:sp>
    </p:spTree>
    <p:extLst>
      <p:ext uri="{BB962C8B-B14F-4D97-AF65-F5344CB8AC3E}">
        <p14:creationId xmlns:p14="http://schemas.microsoft.com/office/powerpoint/2010/main" val="1847847883"/>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7839895"/>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Fact Layout_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813958"/>
          </a:xfrm>
        </p:spPr>
        <p:txBody>
          <a:bodyPr/>
          <a:lstStyle>
            <a:lvl1pPr>
              <a:defRPr sz="5882" baseline="0"/>
            </a:lvl1pPr>
          </a:lstStyle>
          <a:p>
            <a:r>
              <a:rPr lang="en-US"/>
              <a:t>Click to edit Master title style</a:t>
            </a:r>
            <a:endParaRPr lang="en-US" dirty="0"/>
          </a:p>
        </p:txBody>
      </p:sp>
    </p:spTree>
    <p:extLst>
      <p:ext uri="{BB962C8B-B14F-4D97-AF65-F5344CB8AC3E}">
        <p14:creationId xmlns:p14="http://schemas.microsoft.com/office/powerpoint/2010/main" val="3712530098"/>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Title and 2-color bulleted">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365199"/>
          </a:xfrm>
        </p:spPr>
        <p:txBody>
          <a:bodyPr>
            <a:spAutoFit/>
          </a:bodyPr>
          <a:lstStyle>
            <a:lvl1pPr>
              <a:buClr>
                <a:schemeClr val="tx2"/>
              </a:buClr>
              <a:defRPr>
                <a:gradFill>
                  <a:gsLst>
                    <a:gs pos="0">
                      <a:schemeClr val="tx1"/>
                    </a:gs>
                    <a:gs pos="100000">
                      <a:schemeClr val="tx1"/>
                    </a:gs>
                  </a:gsLst>
                  <a:lin ang="5400000" scaled="0"/>
                </a:gradFill>
              </a:defRPr>
            </a:lvl1pPr>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97164117"/>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2052" name="think-cell Slide" r:id="rId4" imgW="6350000" imgH="6350000" progId="">
                  <p:embed/>
                </p:oleObj>
              </mc:Choice>
              <mc:Fallback>
                <p:oleObj name="think-cell Slide" r:id="rId4" imgW="6350000" imgH="6350000" progId="">
                  <p:embed/>
                  <p:pic>
                    <p:nvPicPr>
                      <p:cNvPr id="4" name="Object 3"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882" spc="-98"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878574"/>
            <a:ext cx="8964186" cy="1792326"/>
          </a:xfrm>
          <a:noFill/>
        </p:spPr>
        <p:txBody>
          <a:bodyPr lIns="182880" tIns="146304" rIns="182880" bIns="146304">
            <a:noAutofit/>
          </a:bodyPr>
          <a:lstStyle>
            <a:lvl1pPr marL="0" indent="0">
              <a:spcBef>
                <a:spcPts val="0"/>
              </a:spcBef>
              <a:buNone/>
              <a:defRPr sz="3529" spc="0" baseline="0">
                <a:gradFill>
                  <a:gsLst>
                    <a:gs pos="5833">
                      <a:schemeClr val="tx1"/>
                    </a:gs>
                    <a:gs pos="53000">
                      <a:schemeClr val="tx1"/>
                    </a:gs>
                  </a:gsLst>
                  <a:lin ang="5400000" scaled="0"/>
                </a:gradFill>
                <a:latin typeface="+mj-lt"/>
              </a:defRPr>
            </a:lvl1pPr>
          </a:lstStyle>
          <a:p>
            <a:pPr lvl="0"/>
            <a:r>
              <a:rPr lang="en-US" dirty="0"/>
              <a:t>Speaker Name</a:t>
            </a:r>
          </a:p>
        </p:txBody>
      </p:sp>
      <p:sp>
        <p:nvSpPr>
          <p:cNvPr id="2" name="Footer Placeholder 1"/>
          <p:cNvSpPr>
            <a:spLocks noGrp="1"/>
          </p:cNvSpPr>
          <p:nvPr>
            <p:ph type="ftr" sz="quarter" idx="13"/>
          </p:nvPr>
        </p:nvSpPr>
        <p:spPr/>
        <p:txBody>
          <a:bodyPr/>
          <a:lstStyle/>
          <a:p>
            <a:r>
              <a:rPr dirty="0">
                <a:gradFill>
                  <a:gsLst>
                    <a:gs pos="2239">
                      <a:srgbClr val="505050"/>
                    </a:gs>
                    <a:gs pos="11940">
                      <a:srgbClr val="505050"/>
                    </a:gs>
                  </a:gsLst>
                  <a:lin ang="5400000" scaled="0"/>
                </a:gra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505050"/>
                    </a:gs>
                    <a:gs pos="11940">
                      <a:srgbClr val="505050"/>
                    </a:gs>
                  </a:gsLst>
                  <a:lin ang="5400000" scaled="0"/>
                </a:gradFill>
              </a:rPr>
              <a:pPr/>
              <a:t>‹#›</a:t>
            </a:fld>
            <a:endParaRPr dirty="0">
              <a:gradFill>
                <a:gsLst>
                  <a:gs pos="2239">
                    <a:srgbClr val="505050"/>
                  </a:gs>
                  <a:gs pos="11940">
                    <a:srgbClr val="505050"/>
                  </a:gs>
                </a:gsLst>
                <a:lin ang="5400000" scaled="0"/>
              </a:gradFill>
            </a:endParaRPr>
          </a:p>
        </p:txBody>
      </p:sp>
      <p:pic>
        <p:nvPicPr>
          <p:cNvPr id="7" name="Picture 6"/>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bwMode="invGray">
          <a:xfrm>
            <a:off x="455226" y="470410"/>
            <a:ext cx="1606863" cy="352152"/>
          </a:xfrm>
          <a:prstGeom prst="rect">
            <a:avLst/>
          </a:prstGeom>
        </p:spPr>
      </p:pic>
    </p:spTree>
    <p:extLst>
      <p:ext uri="{BB962C8B-B14F-4D97-AF65-F5344CB8AC3E}">
        <p14:creationId xmlns:p14="http://schemas.microsoft.com/office/powerpoint/2010/main" val="82731876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3076" name="think-cell Slide" r:id="rId4" imgW="6350000" imgH="6350000" progId="">
                  <p:embed/>
                </p:oleObj>
              </mc:Choice>
              <mc:Fallback>
                <p:oleObj name="think-cell Slide" r:id="rId4" imgW="6350000" imgH="6350000" progId="">
                  <p:embed/>
                  <p:pic>
                    <p:nvPicPr>
                      <p:cNvPr id="2" name="Object 1"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Picture Placeholder 2"/>
          <p:cNvSpPr>
            <a:spLocks noGrp="1"/>
          </p:cNvSpPr>
          <p:nvPr>
            <p:ph type="pic" sz="quarter" idx="13"/>
          </p:nvPr>
        </p:nvSpPr>
        <p:spPr>
          <a:xfrm>
            <a:off x="0" y="0"/>
            <a:ext cx="12192000" cy="727700"/>
          </a:xfrm>
        </p:spPr>
        <p:txBody>
          <a:bodyPr/>
          <a:lstStyle>
            <a:lvl1pPr marL="0" indent="0">
              <a:buNone/>
              <a:defRPr/>
            </a:lvl1pPr>
          </a:lstStyle>
          <a:p>
            <a:r>
              <a:rPr lang="en-US" dirty="0"/>
              <a:t>Click icon to add picture</a:t>
            </a:r>
          </a:p>
        </p:txBody>
      </p:sp>
      <p:pic>
        <p:nvPicPr>
          <p:cNvPr id="7" name="Picture 6"/>
          <p:cNvPicPr>
            <a:picLocks noChangeAspect="1"/>
          </p:cNvPicPr>
          <p:nvPr userDrawn="1"/>
        </p:nvPicPr>
        <p:blipFill rotWithShape="1">
          <a:blip r:embed="rId6" cstate="screen">
            <a:extLst>
              <a:ext uri="{28A0092B-C50C-407E-A947-70E740481C1C}">
                <a14:useLocalDpi xmlns:a14="http://schemas.microsoft.com/office/drawing/2010/main" val="0"/>
              </a:ext>
            </a:extLst>
          </a:blip>
          <a:srcRect/>
          <a:stretch/>
        </p:blipFill>
        <p:spPr>
          <a:xfrm>
            <a:off x="257768" y="816708"/>
            <a:ext cx="11676463" cy="5761918"/>
          </a:xfrm>
          <a:prstGeom prst="rect">
            <a:avLst/>
          </a:prstGeom>
          <a:noFill/>
          <a:ln>
            <a:noFill/>
          </a:ln>
        </p:spPr>
      </p:pic>
      <p:sp>
        <p:nvSpPr>
          <p:cNvPr id="5" name="Text Placeholder 4"/>
          <p:cNvSpPr>
            <a:spLocks noGrp="1"/>
          </p:cNvSpPr>
          <p:nvPr>
            <p:ph type="body" sz="quarter" idx="12" hasCustomPrompt="1"/>
          </p:nvPr>
        </p:nvSpPr>
        <p:spPr>
          <a:xfrm>
            <a:off x="271105" y="3877271"/>
            <a:ext cx="5095209" cy="999080"/>
          </a:xfrm>
          <a:noFill/>
        </p:spPr>
        <p:txBody>
          <a:bodyPr lIns="182880" tIns="146304" rIns="182880" bIns="146304">
            <a:noAutofit/>
          </a:bodyPr>
          <a:lstStyle>
            <a:lvl1pPr marL="0" indent="0">
              <a:spcBef>
                <a:spcPts val="0"/>
              </a:spcBef>
              <a:buNone/>
              <a:defRPr sz="3529" spc="0" baseline="0">
                <a:gradFill>
                  <a:gsLst>
                    <a:gs pos="7965">
                      <a:schemeClr val="tx1"/>
                    </a:gs>
                    <a:gs pos="8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2" spc="-98" baseline="0">
                <a:gradFill>
                  <a:gsLst>
                    <a:gs pos="7965">
                      <a:schemeClr val="tx1"/>
                    </a:gs>
                    <a:gs pos="8000">
                      <a:schemeClr val="tx1"/>
                    </a:gs>
                  </a:gsLst>
                  <a:lin ang="5400000" scaled="0"/>
                </a:gradFill>
              </a:defRPr>
            </a:lvl1pPr>
          </a:lstStyle>
          <a:p>
            <a:r>
              <a:rPr lang="en-US" dirty="0"/>
              <a:t>Presentation title</a:t>
            </a:r>
          </a:p>
        </p:txBody>
      </p:sp>
      <p:pic>
        <p:nvPicPr>
          <p:cNvPr id="12" name="Picture 11"/>
          <p:cNvPicPr>
            <a:picLocks noChangeAspect="1"/>
          </p:cNvPicPr>
          <p:nvPr userDrawn="1"/>
        </p:nvPicPr>
        <p:blipFill rotWithShape="1">
          <a:blip r:embed="rId7" cstate="screen">
            <a:extLst>
              <a:ext uri="{28A0092B-C50C-407E-A947-70E740481C1C}">
                <a14:useLocalDpi xmlns:a14="http://schemas.microsoft.com/office/drawing/2010/main" val="0"/>
              </a:ext>
            </a:extLst>
          </a:blip>
          <a:srcRect/>
          <a:stretch/>
        </p:blipFill>
        <p:spPr>
          <a:xfrm>
            <a:off x="2213414" y="322490"/>
            <a:ext cx="9720817" cy="6256136"/>
          </a:xfrm>
          <a:prstGeom prst="rect">
            <a:avLst/>
          </a:prstGeom>
          <a:noFill/>
          <a:ln>
            <a:noFill/>
          </a:ln>
        </p:spPr>
      </p:pic>
    </p:spTree>
    <p:extLst>
      <p:ext uri="{BB962C8B-B14F-4D97-AF65-F5344CB8AC3E}">
        <p14:creationId xmlns:p14="http://schemas.microsoft.com/office/powerpoint/2010/main" val="143389449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4100" name="think-cell Slide" r:id="rId4" imgW="6350000" imgH="6350000" progId="">
                  <p:embed/>
                </p:oleObj>
              </mc:Choice>
              <mc:Fallback>
                <p:oleObj name="think-cell Slide" r:id="rId4" imgW="6350000" imgH="6350000" progId="">
                  <p:embed/>
                  <p:pic>
                    <p:nvPicPr>
                      <p:cNvPr id="4" name="Object 3"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Picture Placeholder 4"/>
          <p:cNvSpPr>
            <a:spLocks noGrp="1"/>
          </p:cNvSpPr>
          <p:nvPr>
            <p:ph type="pic" sz="quarter" idx="15"/>
          </p:nvPr>
        </p:nvSpPr>
        <p:spPr>
          <a:xfrm>
            <a:off x="0" y="0"/>
            <a:ext cx="12192000" cy="727700"/>
          </a:xfrm>
        </p:spPr>
        <p:txBody>
          <a:bodyPr/>
          <a:lstStyle>
            <a:lvl1pPr marL="0" indent="0">
              <a:buNone/>
              <a:defRPr/>
            </a:lvl1pPr>
          </a:lstStyle>
          <a:p>
            <a:r>
              <a:rPr lang="en-US" dirty="0"/>
              <a:t>Click icon to add picture</a:t>
            </a:r>
          </a:p>
        </p:txBody>
      </p:sp>
      <p:sp>
        <p:nvSpPr>
          <p:cNvPr id="2" name="Footer Placeholder 1"/>
          <p:cNvSpPr>
            <a:spLocks noGrp="1"/>
          </p:cNvSpPr>
          <p:nvPr>
            <p:ph type="ftr" sz="quarter" idx="13"/>
          </p:nvPr>
        </p:nvSpPr>
        <p:spPr/>
        <p:txBody>
          <a:bodyPr/>
          <a:lstStyle/>
          <a:p>
            <a:r>
              <a:rPr dirty="0">
                <a:gradFill>
                  <a:gsLst>
                    <a:gs pos="2239">
                      <a:srgbClr val="505050"/>
                    </a:gs>
                    <a:gs pos="11940">
                      <a:srgbClr val="505050"/>
                    </a:gs>
                  </a:gsLst>
                  <a:lin ang="5400000" scaled="0"/>
                </a:gra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505050"/>
                    </a:gs>
                    <a:gs pos="11940">
                      <a:srgbClr val="505050"/>
                    </a:gs>
                  </a:gsLst>
                  <a:lin ang="5400000" scaled="0"/>
                </a:gradFill>
              </a:rPr>
              <a:pPr/>
              <a:t>‹#›</a:t>
            </a:fld>
            <a:endParaRPr dirty="0">
              <a:gradFill>
                <a:gsLst>
                  <a:gs pos="2239">
                    <a:srgbClr val="505050"/>
                  </a:gs>
                  <a:gs pos="11940">
                    <a:srgbClr val="505050"/>
                  </a:gs>
                </a:gsLst>
                <a:lin ang="5400000" scaled="0"/>
              </a:gradFill>
            </a:endParaRPr>
          </a:p>
        </p:txBody>
      </p:sp>
      <p:sp>
        <p:nvSpPr>
          <p:cNvPr id="7" name="Text Placeholder 4"/>
          <p:cNvSpPr>
            <a:spLocks noGrp="1"/>
          </p:cNvSpPr>
          <p:nvPr>
            <p:ph type="body" sz="quarter" idx="12" hasCustomPrompt="1"/>
          </p:nvPr>
        </p:nvSpPr>
        <p:spPr>
          <a:xfrm>
            <a:off x="271105" y="3877271"/>
            <a:ext cx="5095209" cy="999080"/>
          </a:xfrm>
          <a:noFill/>
        </p:spPr>
        <p:txBody>
          <a:bodyPr lIns="182880" tIns="146304" rIns="182880" bIns="146304">
            <a:noAutofit/>
          </a:bodyPr>
          <a:lstStyle>
            <a:lvl1pPr marL="0" indent="0">
              <a:spcBef>
                <a:spcPts val="0"/>
              </a:spcBef>
              <a:buNone/>
              <a:defRPr sz="3529" spc="0" baseline="0">
                <a:gradFill>
                  <a:gsLst>
                    <a:gs pos="7965">
                      <a:schemeClr val="tx1"/>
                    </a:gs>
                    <a:gs pos="8000">
                      <a:schemeClr val="tx1"/>
                    </a:gs>
                  </a:gsLst>
                  <a:lin ang="5400000" scaled="0"/>
                </a:gradFill>
                <a:latin typeface="+mj-lt"/>
              </a:defRPr>
            </a:lvl1pPr>
          </a:lstStyle>
          <a:p>
            <a:pPr lvl="0"/>
            <a:r>
              <a:rPr lang="en-US" dirty="0"/>
              <a:t>Speaker Name</a:t>
            </a:r>
          </a:p>
        </p:txBody>
      </p:sp>
      <p:sp>
        <p:nvSpPr>
          <p:cNvPr id="8"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2" spc="-98" baseline="0">
                <a:gradFill>
                  <a:gsLst>
                    <a:gs pos="7965">
                      <a:schemeClr val="tx1"/>
                    </a:gs>
                    <a:gs pos="8000">
                      <a:schemeClr val="tx1"/>
                    </a:gs>
                  </a:gsLst>
                  <a:lin ang="5400000" scaled="0"/>
                </a:gradFill>
              </a:defRPr>
            </a:lvl1pPr>
          </a:lstStyle>
          <a:p>
            <a:r>
              <a:rPr lang="en-US" dirty="0"/>
              <a:t>Presentation title</a:t>
            </a:r>
          </a:p>
        </p:txBody>
      </p:sp>
    </p:spTree>
    <p:extLst>
      <p:ext uri="{BB962C8B-B14F-4D97-AF65-F5344CB8AC3E}">
        <p14:creationId xmlns:p14="http://schemas.microsoft.com/office/powerpoint/2010/main" val="1732215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5124" name="think-cell Slide" r:id="rId4" imgW="6350000" imgH="6350000" progId="">
                  <p:embed/>
                </p:oleObj>
              </mc:Choice>
              <mc:Fallback>
                <p:oleObj name="think-cell Slide" r:id="rId4" imgW="6350000" imgH="6350000" progId="">
                  <p:embed/>
                  <p:pic>
                    <p:nvPicPr>
                      <p:cNvPr id="2" name="Object 1"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 name="Picture Placeholder 3"/>
          <p:cNvSpPr>
            <a:spLocks noGrp="1"/>
          </p:cNvSpPr>
          <p:nvPr>
            <p:ph type="pic" sz="quarter" idx="13"/>
          </p:nvPr>
        </p:nvSpPr>
        <p:spPr>
          <a:xfrm>
            <a:off x="0" y="0"/>
            <a:ext cx="12192000" cy="727700"/>
          </a:xfrm>
        </p:spPr>
        <p:txBody>
          <a:bodyPr/>
          <a:lstStyle>
            <a:lvl1pPr marL="0" indent="0">
              <a:buNone/>
              <a:defRPr/>
            </a:lvl1pPr>
          </a:lstStyle>
          <a:p>
            <a:r>
              <a:rPr lang="en-US" dirty="0"/>
              <a:t>Click icon to add picture</a:t>
            </a:r>
          </a:p>
        </p:txBody>
      </p:sp>
      <p:sp>
        <p:nvSpPr>
          <p:cNvPr id="5" name="Text Placeholder 4"/>
          <p:cNvSpPr>
            <a:spLocks noGrp="1"/>
          </p:cNvSpPr>
          <p:nvPr>
            <p:ph type="body" sz="quarter" idx="12" hasCustomPrompt="1"/>
          </p:nvPr>
        </p:nvSpPr>
        <p:spPr>
          <a:xfrm>
            <a:off x="271105" y="2084172"/>
            <a:ext cx="5376684" cy="1793110"/>
          </a:xfrm>
          <a:noFill/>
        </p:spPr>
        <p:txBody>
          <a:bodyPr lIns="182880" tIns="146304" rIns="182880" bIns="146304">
            <a:noAutofit/>
          </a:bodyPr>
          <a:lstStyle>
            <a:lvl1pPr marL="0" indent="0">
              <a:spcBef>
                <a:spcPts val="0"/>
              </a:spcBef>
              <a:buNone/>
              <a:defRPr sz="3529" spc="0" baseline="0">
                <a:gradFill>
                  <a:gsLst>
                    <a:gs pos="46903">
                      <a:srgbClr val="FFFFFF"/>
                    </a:gs>
                    <a:gs pos="83000">
                      <a:srgbClr val="FFFFFF"/>
                    </a:gs>
                  </a:gsLst>
                  <a:lin ang="5400000" scaled="1"/>
                </a:gradFill>
                <a:latin typeface="+mj-lt"/>
              </a:defRPr>
            </a:lvl1pPr>
          </a:lstStyle>
          <a:p>
            <a:pPr lvl="0"/>
            <a:r>
              <a:rPr lang="en-US" dirty="0"/>
              <a:t>Speaker Name</a:t>
            </a:r>
          </a:p>
        </p:txBody>
      </p:sp>
      <p:sp>
        <p:nvSpPr>
          <p:cNvPr id="9" name="Title 1"/>
          <p:cNvSpPr>
            <a:spLocks noGrp="1"/>
          </p:cNvSpPr>
          <p:nvPr>
            <p:ph type="title" hasCustomPrompt="1"/>
          </p:nvPr>
        </p:nvSpPr>
        <p:spPr>
          <a:xfrm>
            <a:off x="269303" y="291069"/>
            <a:ext cx="5378485" cy="1793104"/>
          </a:xfrm>
          <a:noFill/>
        </p:spPr>
        <p:txBody>
          <a:bodyPr lIns="146304" tIns="91440" rIns="146304" bIns="91440" anchor="t" anchorCtr="0"/>
          <a:lstStyle>
            <a:lvl1pPr>
              <a:defRPr sz="5882" spc="-98" baseline="0">
                <a:gradFill>
                  <a:gsLst>
                    <a:gs pos="46903">
                      <a:srgbClr val="FFFFFF"/>
                    </a:gs>
                    <a:gs pos="83000">
                      <a:srgbClr val="FFFFFF"/>
                    </a:gs>
                  </a:gsLst>
                  <a:lin ang="5400000" scaled="1"/>
                </a:gradFill>
              </a:defRPr>
            </a:lvl1pPr>
          </a:lstStyle>
          <a:p>
            <a:r>
              <a:rPr lang="en-US" dirty="0"/>
              <a:t>Presentation title</a:t>
            </a:r>
          </a:p>
        </p:txBody>
      </p:sp>
    </p:spTree>
    <p:extLst>
      <p:ext uri="{BB962C8B-B14F-4D97-AF65-F5344CB8AC3E}">
        <p14:creationId xmlns:p14="http://schemas.microsoft.com/office/powerpoint/2010/main" val="335619167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Pull Quote 1">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6148" name="think-cell Slide" r:id="rId4" imgW="6350000" imgH="6350000" progId="">
                  <p:embed/>
                </p:oleObj>
              </mc:Choice>
              <mc:Fallback>
                <p:oleObj name="think-cell Slide" r:id="rId4" imgW="6350000" imgH="6350000" progId="">
                  <p:embed/>
                  <p:pic>
                    <p:nvPicPr>
                      <p:cNvPr id="2" name="Object 1"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Picture Placeholder 2"/>
          <p:cNvSpPr>
            <a:spLocks noGrp="1"/>
          </p:cNvSpPr>
          <p:nvPr>
            <p:ph type="pic" sz="quarter" idx="10"/>
          </p:nvPr>
        </p:nvSpPr>
        <p:spPr>
          <a:xfrm>
            <a:off x="0" y="0"/>
            <a:ext cx="12192000" cy="727700"/>
          </a:xfrm>
        </p:spPr>
        <p:txBody>
          <a:bodyPr/>
          <a:lstStyle>
            <a:lvl1pPr marL="0" indent="0">
              <a:buNone/>
              <a:defRPr/>
            </a:lvl1pPr>
          </a:lstStyle>
          <a:p>
            <a:r>
              <a:rPr lang="en-US" dirty="0"/>
              <a:t>Click icon to add picture</a:t>
            </a:r>
          </a:p>
        </p:txBody>
      </p:sp>
      <p:sp>
        <p:nvSpPr>
          <p:cNvPr id="9" name="Title 1"/>
          <p:cNvSpPr>
            <a:spLocks noGrp="1"/>
          </p:cNvSpPr>
          <p:nvPr>
            <p:ph type="title" hasCustomPrompt="1"/>
          </p:nvPr>
        </p:nvSpPr>
        <p:spPr>
          <a:xfrm>
            <a:off x="269303" y="2084172"/>
            <a:ext cx="5378485" cy="3586208"/>
          </a:xfrm>
          <a:noFill/>
        </p:spPr>
        <p:txBody>
          <a:bodyPr lIns="146304" tIns="91440" rIns="146304" bIns="91440" anchor="t" anchorCtr="0"/>
          <a:lstStyle>
            <a:lvl1pPr>
              <a:defRPr sz="5882" spc="-98" baseline="0">
                <a:gradFill>
                  <a:gsLst>
                    <a:gs pos="46903">
                      <a:schemeClr val="tx1"/>
                    </a:gs>
                    <a:gs pos="83000">
                      <a:schemeClr val="tx1"/>
                    </a:gs>
                  </a:gsLst>
                  <a:lin ang="5400000" scaled="1"/>
                </a:gradFill>
              </a:defRPr>
            </a:lvl1pPr>
          </a:lstStyle>
          <a:p>
            <a:r>
              <a:rPr lang="en-US" dirty="0"/>
              <a:t>Pull quote</a:t>
            </a:r>
          </a:p>
        </p:txBody>
      </p:sp>
    </p:spTree>
    <p:extLst>
      <p:ext uri="{BB962C8B-B14F-4D97-AF65-F5344CB8AC3E}">
        <p14:creationId xmlns:p14="http://schemas.microsoft.com/office/powerpoint/2010/main" val="32047215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Pull Quote 2">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7172" name="think-cell Slide" r:id="rId4" imgW="6350000" imgH="6350000" progId="">
                  <p:embed/>
                </p:oleObj>
              </mc:Choice>
              <mc:Fallback>
                <p:oleObj name="think-cell Slide" r:id="rId4" imgW="6350000" imgH="6350000" progId="">
                  <p:embed/>
                  <p:pic>
                    <p:nvPicPr>
                      <p:cNvPr id="2" name="Object 1"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Picture Placeholder 2"/>
          <p:cNvSpPr>
            <a:spLocks noGrp="1"/>
          </p:cNvSpPr>
          <p:nvPr>
            <p:ph type="pic" sz="quarter" idx="18"/>
          </p:nvPr>
        </p:nvSpPr>
        <p:spPr>
          <a:xfrm>
            <a:off x="0" y="0"/>
            <a:ext cx="12192000" cy="727700"/>
          </a:xfrm>
        </p:spPr>
        <p:txBody>
          <a:bodyPr/>
          <a:lstStyle>
            <a:lvl1pPr marL="0" indent="0">
              <a:buNone/>
              <a:defRPr/>
            </a:lvl1pPr>
          </a:lstStyle>
          <a:p>
            <a:r>
              <a:rPr lang="en-US" dirty="0"/>
              <a:t>Click icon to add picture</a:t>
            </a:r>
          </a:p>
        </p:txBody>
      </p:sp>
      <p:sp>
        <p:nvSpPr>
          <p:cNvPr id="13" name="Text Placeholder 5"/>
          <p:cNvSpPr>
            <a:spLocks noGrp="1"/>
          </p:cNvSpPr>
          <p:nvPr>
            <p:ph type="body" sz="quarter" idx="15" hasCustomPrompt="1"/>
          </p:nvPr>
        </p:nvSpPr>
        <p:spPr>
          <a:xfrm>
            <a:off x="5914482" y="708900"/>
            <a:ext cx="627497" cy="627586"/>
          </a:xfrm>
          <a:solidFill>
            <a:srgbClr val="68217A"/>
          </a:solidFill>
        </p:spPr>
        <p:txBody>
          <a:bodyPr anchor="ctr">
            <a:noAutofit/>
          </a:bodyP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14" name="Text Placeholder 5"/>
          <p:cNvSpPr>
            <a:spLocks noGrp="1"/>
          </p:cNvSpPr>
          <p:nvPr>
            <p:ph type="body" sz="quarter" idx="16" hasCustomPrompt="1"/>
          </p:nvPr>
        </p:nvSpPr>
        <p:spPr>
          <a:xfrm>
            <a:off x="9233488" y="891888"/>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15" name="Text Placeholder 5"/>
          <p:cNvSpPr>
            <a:spLocks noGrp="1"/>
          </p:cNvSpPr>
          <p:nvPr>
            <p:ph type="body" sz="quarter" idx="17" hasCustomPrompt="1"/>
          </p:nvPr>
        </p:nvSpPr>
        <p:spPr>
          <a:xfrm>
            <a:off x="9233488" y="3743932"/>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17" name="Title 16"/>
          <p:cNvSpPr>
            <a:spLocks noGrp="1"/>
          </p:cNvSpPr>
          <p:nvPr>
            <p:ph type="title"/>
          </p:nvPr>
        </p:nvSpPr>
        <p:spPr>
          <a:xfrm>
            <a:off x="4307819" y="3557465"/>
            <a:ext cx="2234160" cy="2228097"/>
          </a:xfrm>
          <a:solidFill>
            <a:srgbClr val="68217A"/>
          </a:solidFill>
        </p:spPr>
        <p:txBody>
          <a:bodyPr lIns="182880" tIns="146304" rIns="182880" bIns="146304"/>
          <a:lstStyle>
            <a:lvl1pPr>
              <a:defRPr sz="3137">
                <a:gradFill>
                  <a:gsLst>
                    <a:gs pos="14159">
                      <a:schemeClr val="bg1"/>
                    </a:gs>
                    <a:gs pos="37000">
                      <a:schemeClr val="bg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63200908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13">
                                            <p:bg/>
                                          </p:spTgt>
                                        </p:tgtEl>
                                        <p:attrNameLst>
                                          <p:attrName>style.visibility</p:attrName>
                                        </p:attrNameLst>
                                      </p:cBhvr>
                                      <p:to>
                                        <p:strVal val="visible"/>
                                      </p:to>
                                    </p:set>
                                    <p:anim calcmode="lin" valueType="num">
                                      <p:cBhvr>
                                        <p:cTn id="7" dur="500" fill="hold"/>
                                        <p:tgtEl>
                                          <p:spTgt spid="13">
                                            <p:bg/>
                                          </p:spTgt>
                                        </p:tgtEl>
                                        <p:attrNameLst>
                                          <p:attrName>ppt_w</p:attrName>
                                        </p:attrNameLst>
                                      </p:cBhvr>
                                      <p:tavLst>
                                        <p:tav tm="0">
                                          <p:val>
                                            <p:fltVal val="0"/>
                                          </p:val>
                                        </p:tav>
                                        <p:tav tm="100000">
                                          <p:val>
                                            <p:strVal val="#ppt_w"/>
                                          </p:val>
                                        </p:tav>
                                      </p:tavLst>
                                    </p:anim>
                                    <p:anim calcmode="lin" valueType="num">
                                      <p:cBhvr>
                                        <p:cTn id="8" dur="500" fill="hold"/>
                                        <p:tgtEl>
                                          <p:spTgt spid="13">
                                            <p:bg/>
                                          </p:spTgt>
                                        </p:tgtEl>
                                        <p:attrNameLst>
                                          <p:attrName>ppt_h</p:attrName>
                                        </p:attrNameLst>
                                      </p:cBhvr>
                                      <p:tavLst>
                                        <p:tav tm="0">
                                          <p:val>
                                            <p:fltVal val="0"/>
                                          </p:val>
                                        </p:tav>
                                        <p:tav tm="100000">
                                          <p:val>
                                            <p:strVal val="#ppt_h"/>
                                          </p:val>
                                        </p:tav>
                                      </p:tavLst>
                                    </p:anim>
                                    <p:animEffect transition="in" filter="fade">
                                      <p:cBhvr>
                                        <p:cTn id="9" dur="500"/>
                                        <p:tgtEl>
                                          <p:spTgt spid="13">
                                            <p:bg/>
                                          </p:spTgt>
                                        </p:tgtEl>
                                      </p:cBhvr>
                                    </p:animEffect>
                                    <p:anim calcmode="lin" valueType="num">
                                      <p:cBhvr>
                                        <p:cTn id="10" dur="500" fill="hold"/>
                                        <p:tgtEl>
                                          <p:spTgt spid="13">
                                            <p:bg/>
                                          </p:spTgt>
                                        </p:tgtEl>
                                        <p:attrNameLst>
                                          <p:attrName>ppt_x</p:attrName>
                                        </p:attrNameLst>
                                      </p:cBhvr>
                                      <p:tavLst>
                                        <p:tav tm="0">
                                          <p:val>
                                            <p:fltVal val="0.5"/>
                                          </p:val>
                                        </p:tav>
                                        <p:tav tm="100000">
                                          <p:val>
                                            <p:strVal val="#ppt_x"/>
                                          </p:val>
                                        </p:tav>
                                      </p:tavLst>
                                    </p:anim>
                                    <p:anim calcmode="lin" valueType="num">
                                      <p:cBhvr>
                                        <p:cTn id="11" dur="500" fill="hold"/>
                                        <p:tgtEl>
                                          <p:spTgt spid="13">
                                            <p:bg/>
                                          </p:spTgt>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13">
                                            <p:txEl>
                                              <p:pRg st="0" end="0"/>
                                            </p:txEl>
                                          </p:spTgt>
                                        </p:tgtEl>
                                        <p:attrNameLst>
                                          <p:attrName>style.visibility</p:attrName>
                                        </p:attrNameLst>
                                      </p:cBhvr>
                                      <p:to>
                                        <p:strVal val="visible"/>
                                      </p:to>
                                    </p:set>
                                    <p:anim calcmode="lin" valueType="num">
                                      <p:cBhvr>
                                        <p:cTn id="14" dur="500" fill="hold"/>
                                        <p:tgtEl>
                                          <p:spTgt spid="13">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13">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13">
                                            <p:txEl>
                                              <p:pRg st="0" end="0"/>
                                            </p:txEl>
                                          </p:spTgt>
                                        </p:tgtEl>
                                      </p:cBhvr>
                                    </p:animEffect>
                                    <p:anim calcmode="lin" valueType="num">
                                      <p:cBhvr>
                                        <p:cTn id="17" dur="500" fill="hold"/>
                                        <p:tgtEl>
                                          <p:spTgt spid="13">
                                            <p:txEl>
                                              <p:pRg st="0" end="0"/>
                                            </p:txEl>
                                          </p:spTgt>
                                        </p:tgtEl>
                                        <p:attrNameLst>
                                          <p:attrName>ppt_x</p:attrName>
                                        </p:attrNameLst>
                                      </p:cBhvr>
                                      <p:tavLst>
                                        <p:tav tm="0">
                                          <p:val>
                                            <p:fltVal val="0.5"/>
                                          </p:val>
                                        </p:tav>
                                        <p:tav tm="100000">
                                          <p:val>
                                            <p:strVal val="#ppt_x"/>
                                          </p:val>
                                        </p:tav>
                                      </p:tavLst>
                                    </p:anim>
                                    <p:anim calcmode="lin" valueType="num">
                                      <p:cBhvr>
                                        <p:cTn id="18" dur="500" fill="hold"/>
                                        <p:tgtEl>
                                          <p:spTgt spid="13">
                                            <p:txEl>
                                              <p:pRg st="0" end="0"/>
                                            </p:txEl>
                                          </p:spTgt>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14">
                                            <p:bg/>
                                          </p:spTgt>
                                        </p:tgtEl>
                                        <p:attrNameLst>
                                          <p:attrName>style.visibility</p:attrName>
                                        </p:attrNameLst>
                                      </p:cBhvr>
                                      <p:to>
                                        <p:strVal val="visible"/>
                                      </p:to>
                                    </p:set>
                                    <p:anim calcmode="lin" valueType="num">
                                      <p:cBhvr>
                                        <p:cTn id="21" dur="500" fill="hold"/>
                                        <p:tgtEl>
                                          <p:spTgt spid="14">
                                            <p:bg/>
                                          </p:spTgt>
                                        </p:tgtEl>
                                        <p:attrNameLst>
                                          <p:attrName>ppt_w</p:attrName>
                                        </p:attrNameLst>
                                      </p:cBhvr>
                                      <p:tavLst>
                                        <p:tav tm="0">
                                          <p:val>
                                            <p:fltVal val="0"/>
                                          </p:val>
                                        </p:tav>
                                        <p:tav tm="100000">
                                          <p:val>
                                            <p:strVal val="#ppt_w"/>
                                          </p:val>
                                        </p:tav>
                                      </p:tavLst>
                                    </p:anim>
                                    <p:anim calcmode="lin" valueType="num">
                                      <p:cBhvr>
                                        <p:cTn id="22" dur="500" fill="hold"/>
                                        <p:tgtEl>
                                          <p:spTgt spid="14">
                                            <p:bg/>
                                          </p:spTgt>
                                        </p:tgtEl>
                                        <p:attrNameLst>
                                          <p:attrName>ppt_h</p:attrName>
                                        </p:attrNameLst>
                                      </p:cBhvr>
                                      <p:tavLst>
                                        <p:tav tm="0">
                                          <p:val>
                                            <p:fltVal val="0"/>
                                          </p:val>
                                        </p:tav>
                                        <p:tav tm="100000">
                                          <p:val>
                                            <p:strVal val="#ppt_h"/>
                                          </p:val>
                                        </p:tav>
                                      </p:tavLst>
                                    </p:anim>
                                    <p:animEffect transition="in" filter="fade">
                                      <p:cBhvr>
                                        <p:cTn id="23" dur="500"/>
                                        <p:tgtEl>
                                          <p:spTgt spid="14">
                                            <p:bg/>
                                          </p:spTgt>
                                        </p:tgtEl>
                                      </p:cBhvr>
                                    </p:animEffect>
                                    <p:anim calcmode="lin" valueType="num">
                                      <p:cBhvr>
                                        <p:cTn id="24" dur="500" fill="hold"/>
                                        <p:tgtEl>
                                          <p:spTgt spid="14">
                                            <p:bg/>
                                          </p:spTgt>
                                        </p:tgtEl>
                                        <p:attrNameLst>
                                          <p:attrName>ppt_x</p:attrName>
                                        </p:attrNameLst>
                                      </p:cBhvr>
                                      <p:tavLst>
                                        <p:tav tm="0">
                                          <p:val>
                                            <p:fltVal val="0.5"/>
                                          </p:val>
                                        </p:tav>
                                        <p:tav tm="100000">
                                          <p:val>
                                            <p:strVal val="#ppt_x"/>
                                          </p:val>
                                        </p:tav>
                                      </p:tavLst>
                                    </p:anim>
                                    <p:anim calcmode="lin" valueType="num">
                                      <p:cBhvr>
                                        <p:cTn id="25" dur="500" fill="hold"/>
                                        <p:tgtEl>
                                          <p:spTgt spid="14">
                                            <p:bg/>
                                          </p:spTgt>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0"/>
                                  </p:stCondLst>
                                  <p:childTnLst>
                                    <p:set>
                                      <p:cBhvr>
                                        <p:cTn id="27" dur="1" fill="hold">
                                          <p:stCondLst>
                                            <p:cond delay="0"/>
                                          </p:stCondLst>
                                        </p:cTn>
                                        <p:tgtEl>
                                          <p:spTgt spid="14">
                                            <p:txEl>
                                              <p:pRg st="0" end="0"/>
                                            </p:txEl>
                                          </p:spTgt>
                                        </p:tgtEl>
                                        <p:attrNameLst>
                                          <p:attrName>style.visibility</p:attrName>
                                        </p:attrNameLst>
                                      </p:cBhvr>
                                      <p:to>
                                        <p:strVal val="visible"/>
                                      </p:to>
                                    </p:set>
                                    <p:anim calcmode="lin" valueType="num">
                                      <p:cBhvr>
                                        <p:cTn id="28" dur="500" fill="hold"/>
                                        <p:tgtEl>
                                          <p:spTgt spid="14">
                                            <p:txEl>
                                              <p:pRg st="0" end="0"/>
                                            </p:txEl>
                                          </p:spTgt>
                                        </p:tgtEl>
                                        <p:attrNameLst>
                                          <p:attrName>ppt_w</p:attrName>
                                        </p:attrNameLst>
                                      </p:cBhvr>
                                      <p:tavLst>
                                        <p:tav tm="0">
                                          <p:val>
                                            <p:fltVal val="0"/>
                                          </p:val>
                                        </p:tav>
                                        <p:tav tm="100000">
                                          <p:val>
                                            <p:strVal val="#ppt_w"/>
                                          </p:val>
                                        </p:tav>
                                      </p:tavLst>
                                    </p:anim>
                                    <p:anim calcmode="lin" valueType="num">
                                      <p:cBhvr>
                                        <p:cTn id="29" dur="500" fill="hold"/>
                                        <p:tgtEl>
                                          <p:spTgt spid="14">
                                            <p:txEl>
                                              <p:pRg st="0" end="0"/>
                                            </p:txEl>
                                          </p:spTgt>
                                        </p:tgtEl>
                                        <p:attrNameLst>
                                          <p:attrName>ppt_h</p:attrName>
                                        </p:attrNameLst>
                                      </p:cBhvr>
                                      <p:tavLst>
                                        <p:tav tm="0">
                                          <p:val>
                                            <p:fltVal val="0"/>
                                          </p:val>
                                        </p:tav>
                                        <p:tav tm="100000">
                                          <p:val>
                                            <p:strVal val="#ppt_h"/>
                                          </p:val>
                                        </p:tav>
                                      </p:tavLst>
                                    </p:anim>
                                    <p:animEffect transition="in" filter="fade">
                                      <p:cBhvr>
                                        <p:cTn id="30" dur="500"/>
                                        <p:tgtEl>
                                          <p:spTgt spid="14">
                                            <p:txEl>
                                              <p:pRg st="0" end="0"/>
                                            </p:txEl>
                                          </p:spTgt>
                                        </p:tgtEl>
                                      </p:cBhvr>
                                    </p:animEffect>
                                    <p:anim calcmode="lin" valueType="num">
                                      <p:cBhvr>
                                        <p:cTn id="31" dur="500" fill="hold"/>
                                        <p:tgtEl>
                                          <p:spTgt spid="14">
                                            <p:txEl>
                                              <p:pRg st="0" end="0"/>
                                            </p:txEl>
                                          </p:spTgt>
                                        </p:tgtEl>
                                        <p:attrNameLst>
                                          <p:attrName>ppt_x</p:attrName>
                                        </p:attrNameLst>
                                      </p:cBhvr>
                                      <p:tavLst>
                                        <p:tav tm="0">
                                          <p:val>
                                            <p:fltVal val="0.5"/>
                                          </p:val>
                                        </p:tav>
                                        <p:tav tm="100000">
                                          <p:val>
                                            <p:strVal val="#ppt_x"/>
                                          </p:val>
                                        </p:tav>
                                      </p:tavLst>
                                    </p:anim>
                                    <p:anim calcmode="lin" valueType="num">
                                      <p:cBhvr>
                                        <p:cTn id="32" dur="500" fill="hold"/>
                                        <p:tgtEl>
                                          <p:spTgt spid="14">
                                            <p:txEl>
                                              <p:pRg st="0" end="0"/>
                                            </p:txEl>
                                          </p:spTgt>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0"/>
                                  </p:stCondLst>
                                  <p:childTnLst>
                                    <p:set>
                                      <p:cBhvr>
                                        <p:cTn id="34" dur="1" fill="hold">
                                          <p:stCondLst>
                                            <p:cond delay="0"/>
                                          </p:stCondLst>
                                        </p:cTn>
                                        <p:tgtEl>
                                          <p:spTgt spid="15">
                                            <p:bg/>
                                          </p:spTgt>
                                        </p:tgtEl>
                                        <p:attrNameLst>
                                          <p:attrName>style.visibility</p:attrName>
                                        </p:attrNameLst>
                                      </p:cBhvr>
                                      <p:to>
                                        <p:strVal val="visible"/>
                                      </p:to>
                                    </p:set>
                                    <p:anim calcmode="lin" valueType="num">
                                      <p:cBhvr>
                                        <p:cTn id="35" dur="500" fill="hold"/>
                                        <p:tgtEl>
                                          <p:spTgt spid="15">
                                            <p:bg/>
                                          </p:spTgt>
                                        </p:tgtEl>
                                        <p:attrNameLst>
                                          <p:attrName>ppt_w</p:attrName>
                                        </p:attrNameLst>
                                      </p:cBhvr>
                                      <p:tavLst>
                                        <p:tav tm="0">
                                          <p:val>
                                            <p:fltVal val="0"/>
                                          </p:val>
                                        </p:tav>
                                        <p:tav tm="100000">
                                          <p:val>
                                            <p:strVal val="#ppt_w"/>
                                          </p:val>
                                        </p:tav>
                                      </p:tavLst>
                                    </p:anim>
                                    <p:anim calcmode="lin" valueType="num">
                                      <p:cBhvr>
                                        <p:cTn id="36" dur="500" fill="hold"/>
                                        <p:tgtEl>
                                          <p:spTgt spid="15">
                                            <p:bg/>
                                          </p:spTgt>
                                        </p:tgtEl>
                                        <p:attrNameLst>
                                          <p:attrName>ppt_h</p:attrName>
                                        </p:attrNameLst>
                                      </p:cBhvr>
                                      <p:tavLst>
                                        <p:tav tm="0">
                                          <p:val>
                                            <p:fltVal val="0"/>
                                          </p:val>
                                        </p:tav>
                                        <p:tav tm="100000">
                                          <p:val>
                                            <p:strVal val="#ppt_h"/>
                                          </p:val>
                                        </p:tav>
                                      </p:tavLst>
                                    </p:anim>
                                    <p:animEffect transition="in" filter="fade">
                                      <p:cBhvr>
                                        <p:cTn id="37" dur="500"/>
                                        <p:tgtEl>
                                          <p:spTgt spid="15">
                                            <p:bg/>
                                          </p:spTgt>
                                        </p:tgtEl>
                                      </p:cBhvr>
                                    </p:animEffect>
                                    <p:anim calcmode="lin" valueType="num">
                                      <p:cBhvr>
                                        <p:cTn id="38" dur="500" fill="hold"/>
                                        <p:tgtEl>
                                          <p:spTgt spid="15">
                                            <p:bg/>
                                          </p:spTgt>
                                        </p:tgtEl>
                                        <p:attrNameLst>
                                          <p:attrName>ppt_x</p:attrName>
                                        </p:attrNameLst>
                                      </p:cBhvr>
                                      <p:tavLst>
                                        <p:tav tm="0">
                                          <p:val>
                                            <p:fltVal val="0.5"/>
                                          </p:val>
                                        </p:tav>
                                        <p:tav tm="100000">
                                          <p:val>
                                            <p:strVal val="#ppt_x"/>
                                          </p:val>
                                        </p:tav>
                                      </p:tavLst>
                                    </p:anim>
                                    <p:anim calcmode="lin" valueType="num">
                                      <p:cBhvr>
                                        <p:cTn id="39" dur="500" fill="hold"/>
                                        <p:tgtEl>
                                          <p:spTgt spid="15">
                                            <p:bg/>
                                          </p:spTgt>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0"/>
                                  </p:stCondLst>
                                  <p:childTnLst>
                                    <p:set>
                                      <p:cBhvr>
                                        <p:cTn id="41" dur="1" fill="hold">
                                          <p:stCondLst>
                                            <p:cond delay="0"/>
                                          </p:stCondLst>
                                        </p:cTn>
                                        <p:tgtEl>
                                          <p:spTgt spid="15">
                                            <p:txEl>
                                              <p:pRg st="0" end="0"/>
                                            </p:txEl>
                                          </p:spTgt>
                                        </p:tgtEl>
                                        <p:attrNameLst>
                                          <p:attrName>style.visibility</p:attrName>
                                        </p:attrNameLst>
                                      </p:cBhvr>
                                      <p:to>
                                        <p:strVal val="visible"/>
                                      </p:to>
                                    </p:set>
                                    <p:anim calcmode="lin" valueType="num">
                                      <p:cBhvr>
                                        <p:cTn id="42" dur="500" fill="hold"/>
                                        <p:tgtEl>
                                          <p:spTgt spid="15">
                                            <p:txEl>
                                              <p:pRg st="0" end="0"/>
                                            </p:txEl>
                                          </p:spTgt>
                                        </p:tgtEl>
                                        <p:attrNameLst>
                                          <p:attrName>ppt_w</p:attrName>
                                        </p:attrNameLst>
                                      </p:cBhvr>
                                      <p:tavLst>
                                        <p:tav tm="0">
                                          <p:val>
                                            <p:fltVal val="0"/>
                                          </p:val>
                                        </p:tav>
                                        <p:tav tm="100000">
                                          <p:val>
                                            <p:strVal val="#ppt_w"/>
                                          </p:val>
                                        </p:tav>
                                      </p:tavLst>
                                    </p:anim>
                                    <p:anim calcmode="lin" valueType="num">
                                      <p:cBhvr>
                                        <p:cTn id="43" dur="500" fill="hold"/>
                                        <p:tgtEl>
                                          <p:spTgt spid="15">
                                            <p:txEl>
                                              <p:pRg st="0" end="0"/>
                                            </p:txEl>
                                          </p:spTgt>
                                        </p:tgtEl>
                                        <p:attrNameLst>
                                          <p:attrName>ppt_h</p:attrName>
                                        </p:attrNameLst>
                                      </p:cBhvr>
                                      <p:tavLst>
                                        <p:tav tm="0">
                                          <p:val>
                                            <p:fltVal val="0"/>
                                          </p:val>
                                        </p:tav>
                                        <p:tav tm="100000">
                                          <p:val>
                                            <p:strVal val="#ppt_h"/>
                                          </p:val>
                                        </p:tav>
                                      </p:tavLst>
                                    </p:anim>
                                    <p:animEffect transition="in" filter="fade">
                                      <p:cBhvr>
                                        <p:cTn id="44" dur="500"/>
                                        <p:tgtEl>
                                          <p:spTgt spid="15">
                                            <p:txEl>
                                              <p:pRg st="0" end="0"/>
                                            </p:txEl>
                                          </p:spTgt>
                                        </p:tgtEl>
                                      </p:cBhvr>
                                    </p:animEffect>
                                    <p:anim calcmode="lin" valueType="num">
                                      <p:cBhvr>
                                        <p:cTn id="45" dur="500" fill="hold"/>
                                        <p:tgtEl>
                                          <p:spTgt spid="15">
                                            <p:txEl>
                                              <p:pRg st="0" end="0"/>
                                            </p:txEl>
                                          </p:spTgt>
                                        </p:tgtEl>
                                        <p:attrNameLst>
                                          <p:attrName>ppt_x</p:attrName>
                                        </p:attrNameLst>
                                      </p:cBhvr>
                                      <p:tavLst>
                                        <p:tav tm="0">
                                          <p:val>
                                            <p:fltVal val="0.5"/>
                                          </p:val>
                                        </p:tav>
                                        <p:tav tm="100000">
                                          <p:val>
                                            <p:strVal val="#ppt_x"/>
                                          </p:val>
                                        </p:tav>
                                      </p:tavLst>
                                    </p:anim>
                                    <p:anim calcmode="lin" valueType="num">
                                      <p:cBhvr>
                                        <p:cTn id="46" dur="500" fill="hold"/>
                                        <p:tgtEl>
                                          <p:spTgt spid="15">
                                            <p:txEl>
                                              <p:pRg st="0" end="0"/>
                                            </p:txEl>
                                          </p:spTgt>
                                        </p:tgtEl>
                                        <p:attrNameLst>
                                          <p:attrName>ppt_y</p:attrName>
                                        </p:attrNameLst>
                                      </p:cBhvr>
                                      <p:tavLst>
                                        <p:tav tm="0">
                                          <p:val>
                                            <p:fltVal val="0.5"/>
                                          </p:val>
                                        </p:tav>
                                        <p:tav tm="100000">
                                          <p:val>
                                            <p:strVal val="#ppt_y"/>
                                          </p:val>
                                        </p:tav>
                                      </p:tavLst>
                                    </p:anim>
                                  </p:childTnLst>
                                </p:cTn>
                              </p:par>
                              <p:par>
                                <p:cTn id="47" presetID="53" presetClass="entr" presetSubtype="528"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p:cTn id="49" dur="500" fill="hold"/>
                                        <p:tgtEl>
                                          <p:spTgt spid="17"/>
                                        </p:tgtEl>
                                        <p:attrNameLst>
                                          <p:attrName>ppt_w</p:attrName>
                                        </p:attrNameLst>
                                      </p:cBhvr>
                                      <p:tavLst>
                                        <p:tav tm="0">
                                          <p:val>
                                            <p:fltVal val="0"/>
                                          </p:val>
                                        </p:tav>
                                        <p:tav tm="100000">
                                          <p:val>
                                            <p:strVal val="#ppt_w"/>
                                          </p:val>
                                        </p:tav>
                                      </p:tavLst>
                                    </p:anim>
                                    <p:anim calcmode="lin" valueType="num">
                                      <p:cBhvr>
                                        <p:cTn id="50" dur="500" fill="hold"/>
                                        <p:tgtEl>
                                          <p:spTgt spid="17"/>
                                        </p:tgtEl>
                                        <p:attrNameLst>
                                          <p:attrName>ppt_h</p:attrName>
                                        </p:attrNameLst>
                                      </p:cBhvr>
                                      <p:tavLst>
                                        <p:tav tm="0">
                                          <p:val>
                                            <p:fltVal val="0"/>
                                          </p:val>
                                        </p:tav>
                                        <p:tav tm="100000">
                                          <p:val>
                                            <p:strVal val="#ppt_h"/>
                                          </p:val>
                                        </p:tav>
                                      </p:tavLst>
                                    </p:anim>
                                    <p:animEffect transition="in" filter="fade">
                                      <p:cBhvr>
                                        <p:cTn id="51" dur="500"/>
                                        <p:tgtEl>
                                          <p:spTgt spid="17"/>
                                        </p:tgtEl>
                                      </p:cBhvr>
                                    </p:animEffect>
                                    <p:anim calcmode="lin" valueType="num">
                                      <p:cBhvr>
                                        <p:cTn id="52" dur="500" fill="hold"/>
                                        <p:tgtEl>
                                          <p:spTgt spid="17"/>
                                        </p:tgtEl>
                                        <p:attrNameLst>
                                          <p:attrName>ppt_x</p:attrName>
                                        </p:attrNameLst>
                                      </p:cBhvr>
                                      <p:tavLst>
                                        <p:tav tm="0">
                                          <p:val>
                                            <p:fltVal val="0.5"/>
                                          </p:val>
                                        </p:tav>
                                        <p:tav tm="100000">
                                          <p:val>
                                            <p:strVal val="#ppt_x"/>
                                          </p:val>
                                        </p:tav>
                                      </p:tavLst>
                                    </p:anim>
                                    <p:anim calcmode="lin" valueType="num">
                                      <p:cBhvr>
                                        <p:cTn id="53" dur="500" fill="hold"/>
                                        <p:tgtEl>
                                          <p:spTgt spid="17"/>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animBg="1">
        <p:tmplLst>
          <p:tmpl>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Lst>
      </p:bldP>
      <p:bldP spid="14" grpId="0" build="p" animBg="1">
        <p:tmplLst>
          <p:tmpl>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Lst>
      </p:bldP>
      <p:bldP spid="15" grpId="0" build="p" animBg="1">
        <p:tmplLst>
          <p:tmpl>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Lst>
      </p:bldP>
      <p:bldP spid="17" grpId="0" animBg="1"/>
    </p:bld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8196" name="think-cell Slide" r:id="rId4" imgW="6350000" imgH="6350000" progId="">
                  <p:embed/>
                </p:oleObj>
              </mc:Choice>
              <mc:Fallback>
                <p:oleObj name="think-cell Slide" r:id="rId4" imgW="6350000" imgH="6350000" progId="">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39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3877276"/>
            <a:ext cx="5378549" cy="401841"/>
          </a:xfrm>
        </p:spPr>
        <p:txBody>
          <a:bodyPr/>
          <a:lstStyle>
            <a:lvl1pPr marL="0" indent="0">
              <a:buNone/>
              <a:defRPr sz="1568">
                <a:gradFill>
                  <a:gsLst>
                    <a:gs pos="1250">
                      <a:schemeClr val="tx1"/>
                    </a:gs>
                    <a:gs pos="100000">
                      <a:schemeClr val="tx1"/>
                    </a:gs>
                  </a:gsLst>
                  <a:lin ang="5400000" scaled="0"/>
                </a:gradFill>
                <a:latin typeface="+mn-lt"/>
              </a:defRPr>
            </a:lvl1pPr>
            <a:lvl2pPr>
              <a:defRPr sz="1568"/>
            </a:lvl2pPr>
            <a:lvl3pPr>
              <a:defRPr sz="1568"/>
            </a:lvl3pPr>
            <a:lvl4pPr>
              <a:defRPr sz="1568"/>
            </a:lvl4pPr>
            <a:lvl5pPr marL="1008435" indent="0">
              <a:buNone/>
              <a:defRPr sz="1568"/>
            </a:lvl5pPr>
          </a:lstStyle>
          <a:p>
            <a:pPr lvl="0"/>
            <a:r>
              <a:rPr lang="en-US"/>
              <a:t>Click to edit Master text styles</a:t>
            </a:r>
          </a:p>
        </p:txBody>
      </p:sp>
    </p:spTree>
    <p:extLst>
      <p:ext uri="{BB962C8B-B14F-4D97-AF65-F5344CB8AC3E}">
        <p14:creationId xmlns:p14="http://schemas.microsoft.com/office/powerpoint/2010/main" val="4193870651"/>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and Content Blu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9220" name="think-cell Slide" r:id="rId4" imgW="6350000" imgH="6350000" progId="">
                  <p:embed/>
                </p:oleObj>
              </mc:Choice>
              <mc:Fallback>
                <p:oleObj name="think-cell Slide" r:id="rId4" imgW="6350000" imgH="6350000" progId="">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3877277"/>
            <a:ext cx="5378549" cy="398335"/>
          </a:xfrm>
        </p:spPr>
        <p:txBody>
          <a:bodyPr/>
          <a:lstStyle>
            <a:lvl1pPr marL="0" indent="0">
              <a:buNone/>
              <a:defRPr sz="1568">
                <a:gradFill>
                  <a:gsLst>
                    <a:gs pos="92035">
                      <a:schemeClr val="tx1"/>
                    </a:gs>
                    <a:gs pos="84000">
                      <a:schemeClr val="tx1"/>
                    </a:gs>
                  </a:gsLst>
                  <a:lin ang="5400000" scaled="0"/>
                </a:gradFill>
                <a:latin typeface="+mn-lt"/>
              </a:defRPr>
            </a:lvl1pPr>
            <a:lvl2pPr>
              <a:defRPr sz="1568">
                <a:gradFill>
                  <a:gsLst>
                    <a:gs pos="94030">
                      <a:srgbClr val="FFFFFF"/>
                    </a:gs>
                    <a:gs pos="68000">
                      <a:srgbClr val="FFFFFF"/>
                    </a:gs>
                  </a:gsLst>
                  <a:lin ang="5400000" scaled="0"/>
                </a:gradFill>
              </a:defRPr>
            </a:lvl2pPr>
            <a:lvl3pPr>
              <a:defRPr sz="1568">
                <a:gradFill>
                  <a:gsLst>
                    <a:gs pos="94030">
                      <a:srgbClr val="FFFFFF"/>
                    </a:gs>
                    <a:gs pos="68000">
                      <a:srgbClr val="FFFFFF"/>
                    </a:gs>
                  </a:gsLst>
                  <a:lin ang="5400000" scaled="0"/>
                </a:gradFill>
              </a:defRPr>
            </a:lvl3pPr>
            <a:lvl4pPr>
              <a:defRPr sz="1568">
                <a:gradFill>
                  <a:gsLst>
                    <a:gs pos="94030">
                      <a:srgbClr val="FFFFFF"/>
                    </a:gs>
                    <a:gs pos="68000">
                      <a:srgbClr val="FFFFFF"/>
                    </a:gs>
                  </a:gsLst>
                  <a:lin ang="5400000" scaled="0"/>
                </a:gradFill>
              </a:defRPr>
            </a:lvl4pPr>
            <a:lvl5pPr>
              <a:defRPr sz="1568">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896502065"/>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8541262"/>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and Content Purpl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0244" name="think-cell Slide" r:id="rId4" imgW="6350000" imgH="6350000" progId="">
                  <p:embed/>
                </p:oleObj>
              </mc:Choice>
              <mc:Fallback>
                <p:oleObj name="think-cell Slide" r:id="rId4" imgW="6350000" imgH="6350000" progId="">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3877276"/>
            <a:ext cx="5378549" cy="401841"/>
          </a:xfrm>
        </p:spPr>
        <p:txBody>
          <a:bodyPr/>
          <a:lstStyle>
            <a:lvl1pPr marL="0" indent="0">
              <a:buNone/>
              <a:defRPr sz="1568">
                <a:gradFill>
                  <a:gsLst>
                    <a:gs pos="94690">
                      <a:schemeClr val="tx1"/>
                    </a:gs>
                    <a:gs pos="86000">
                      <a:schemeClr val="tx1"/>
                    </a:gs>
                  </a:gsLst>
                  <a:lin ang="5400000" scaled="0"/>
                </a:gradFill>
                <a:latin typeface="+mn-lt"/>
              </a:defRPr>
            </a:lvl1pPr>
            <a:lvl2pPr>
              <a:defRPr sz="1568">
                <a:gradFill>
                  <a:gsLst>
                    <a:gs pos="94030">
                      <a:srgbClr val="FFFFFF"/>
                    </a:gs>
                    <a:gs pos="68000">
                      <a:srgbClr val="FFFFFF"/>
                    </a:gs>
                  </a:gsLst>
                  <a:lin ang="5400000" scaled="0"/>
                </a:gradFill>
              </a:defRPr>
            </a:lvl2pPr>
            <a:lvl3pPr>
              <a:defRPr sz="1568">
                <a:gradFill>
                  <a:gsLst>
                    <a:gs pos="94030">
                      <a:srgbClr val="FFFFFF"/>
                    </a:gs>
                    <a:gs pos="68000">
                      <a:srgbClr val="FFFFFF"/>
                    </a:gs>
                  </a:gsLst>
                  <a:lin ang="5400000" scaled="0"/>
                </a:gradFill>
              </a:defRPr>
            </a:lvl3pPr>
            <a:lvl4pPr>
              <a:defRPr sz="1568">
                <a:gradFill>
                  <a:gsLst>
                    <a:gs pos="94030">
                      <a:srgbClr val="FFFFFF"/>
                    </a:gs>
                    <a:gs pos="68000">
                      <a:srgbClr val="FFFFFF"/>
                    </a:gs>
                  </a:gsLst>
                  <a:lin ang="5400000" scaled="0"/>
                </a:gradFill>
              </a:defRPr>
            </a:lvl4pPr>
            <a:lvl5pPr>
              <a:defRPr sz="1568">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2235648284"/>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and Content 2">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1268" name="think-cell Slide" r:id="rId4" imgW="6350000" imgH="6350000" progId="">
                  <p:embed/>
                </p:oleObj>
              </mc:Choice>
              <mc:Fallback>
                <p:oleObj name="think-cell Slide" r:id="rId4" imgW="6350000" imgH="6350000" progId="">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a:xfrm>
            <a:off x="268928" y="291103"/>
            <a:ext cx="11653834" cy="1793071"/>
          </a:xfrm>
        </p:spPr>
        <p:txBody>
          <a:bodyPr/>
          <a:lstStyle>
            <a:lvl1pPr>
              <a:defRPr sz="5686">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3716709782"/>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and Content 2 Gra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2292" name="think-cell Slide" r:id="rId4" imgW="6350000" imgH="6350000" progId="">
                  <p:embed/>
                </p:oleObj>
              </mc:Choice>
              <mc:Fallback>
                <p:oleObj name="think-cell Slide" r:id="rId4" imgW="6350000" imgH="6350000" progId="">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a:xfrm>
            <a:off x="268928" y="291103"/>
            <a:ext cx="11653834" cy="1793071"/>
          </a:xfrm>
        </p:spPr>
        <p:txBody>
          <a:bodyPr/>
          <a:lstStyle>
            <a:lvl1pPr>
              <a:defRPr sz="5686">
                <a:gradFill>
                  <a:gsLst>
                    <a:gs pos="99115">
                      <a:schemeClr val="tx1"/>
                    </a:gs>
                    <a:gs pos="87611">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2546469"/>
            <a:ext cx="7171399" cy="506972"/>
          </a:xfrm>
        </p:spPr>
        <p:txBody>
          <a:bodyPr/>
          <a:lstStyle>
            <a:lvl1pPr marL="0" indent="0">
              <a:buNone/>
              <a:defRPr sz="2353">
                <a:gradFill>
                  <a:gsLst>
                    <a:gs pos="14159">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394336437"/>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nd Content 2 Orang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3316" name="think-cell Slide" r:id="rId4" imgW="6350000" imgH="6350000" progId="">
                  <p:embed/>
                </p:oleObj>
              </mc:Choice>
              <mc:Fallback>
                <p:oleObj name="think-cell Slide" r:id="rId4" imgW="6350000" imgH="6350000" progId="">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a:xfrm>
            <a:off x="268928" y="291103"/>
            <a:ext cx="11653834" cy="1793071"/>
          </a:xfrm>
        </p:spPr>
        <p:txBody>
          <a:bodyPr/>
          <a:lstStyle>
            <a:lvl1pPr>
              <a:defRPr sz="5686">
                <a:gradFill>
                  <a:gsLst>
                    <a:gs pos="85821">
                      <a:schemeClr val="tx1"/>
                    </a:gs>
                    <a:gs pos="61194">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2546469"/>
            <a:ext cx="7171399" cy="506972"/>
          </a:xfrm>
        </p:spPr>
        <p:txBody>
          <a:bodyPr/>
          <a:lstStyle>
            <a:lvl1pPr marL="0" indent="0">
              <a:buNone/>
              <a:defRPr sz="2353">
                <a:gradFill>
                  <a:gsLst>
                    <a:gs pos="54867">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27460377"/>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4340" name="think-cell Slide" r:id="rId4" imgW="6350000" imgH="6350000" progId="">
                  <p:embed/>
                </p:oleObj>
              </mc:Choice>
              <mc:Fallback>
                <p:oleObj name="think-cell Slide" r:id="rId4" imgW="6350000" imgH="6350000" progId="">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a:xfrm>
            <a:off x="268928" y="291103"/>
            <a:ext cx="11653834" cy="89651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38"/>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10848459"/>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Photo &amp; Content Only">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5364" name="think-cell Slide" r:id="rId4" imgW="6350000" imgH="6350000" progId="">
                  <p:embed/>
                </p:oleObj>
              </mc:Choice>
              <mc:Fallback>
                <p:oleObj name="think-cell Slide" r:id="rId4" imgW="6350000" imgH="6350000" progId="">
                  <p:embed/>
                  <p:pic>
                    <p:nvPicPr>
                      <p:cNvPr id="2" name="Object 1"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Picture Placeholder 2"/>
          <p:cNvSpPr>
            <a:spLocks noGrp="1"/>
          </p:cNvSpPr>
          <p:nvPr>
            <p:ph type="pic" sz="quarter" idx="11"/>
          </p:nvPr>
        </p:nvSpPr>
        <p:spPr>
          <a:xfrm>
            <a:off x="0" y="0"/>
            <a:ext cx="5884345" cy="727700"/>
          </a:xfrm>
        </p:spPr>
        <p:txBody>
          <a:bodyPr/>
          <a:lstStyle>
            <a:lvl1pPr marL="0" indent="0">
              <a:buNone/>
              <a:defRPr/>
            </a:lvl1pPr>
          </a:lstStyle>
          <a:p>
            <a:r>
              <a:rPr lang="en-US" dirty="0"/>
              <a:t>Click icon to add picture</a:t>
            </a:r>
          </a:p>
        </p:txBody>
      </p:sp>
      <p:sp>
        <p:nvSpPr>
          <p:cNvPr id="6" name="Content Placeholder 5"/>
          <p:cNvSpPr>
            <a:spLocks noGrp="1"/>
          </p:cNvSpPr>
          <p:nvPr>
            <p:ph sz="quarter" idx="10"/>
          </p:nvPr>
        </p:nvSpPr>
        <p:spPr>
          <a:xfrm>
            <a:off x="5647788" y="1187621"/>
            <a:ext cx="6274974" cy="588449"/>
          </a:xfrm>
        </p:spPr>
        <p:txBody>
          <a:bodyPr/>
          <a:lstStyle>
            <a:lvl1pPr marL="0" indent="0">
              <a:buNone/>
              <a:defRPr sz="2941"/>
            </a:lvl1pPr>
          </a:lstStyle>
          <a:p>
            <a:pPr lvl="0"/>
            <a:r>
              <a:rPr lang="en-US"/>
              <a:t>Click to edit Master text styles</a:t>
            </a:r>
          </a:p>
        </p:txBody>
      </p:sp>
    </p:spTree>
    <p:extLst>
      <p:ext uri="{BB962C8B-B14F-4D97-AF65-F5344CB8AC3E}">
        <p14:creationId xmlns:p14="http://schemas.microsoft.com/office/powerpoint/2010/main" val="1728035988"/>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6388" name="think-cell Slide" r:id="rId4" imgW="6350000" imgH="6350000" progId="">
                  <p:embed/>
                </p:oleObj>
              </mc:Choice>
              <mc:Fallback>
                <p:oleObj name="think-cell Slide" r:id="rId4" imgW="6350000" imgH="6350000" progId="">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500937550"/>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Small Title &amp; Content">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7412" name="think-cell Slide" r:id="rId4" imgW="6350000" imgH="6350000" progId="">
                  <p:embed/>
                </p:oleObj>
              </mc:Choice>
              <mc:Fallback>
                <p:oleObj name="think-cell Slide" r:id="rId4" imgW="6350000" imgH="6350000" progId="">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p:txBody>
          <a:bodyPr/>
          <a:lstStyle>
            <a:lvl1pPr>
              <a:defRPr sz="2353"/>
            </a:lvl1pPr>
          </a:lstStyle>
          <a:p>
            <a:r>
              <a:rPr lang="en-US"/>
              <a:t>Click to edit Master title style</a:t>
            </a:r>
            <a:endParaRPr lang="en-US" dirty="0"/>
          </a:p>
        </p:txBody>
      </p:sp>
      <p:sp>
        <p:nvSpPr>
          <p:cNvPr id="4" name="Content Placeholder 3"/>
          <p:cNvSpPr>
            <a:spLocks noGrp="1"/>
          </p:cNvSpPr>
          <p:nvPr>
            <p:ph sz="quarter" idx="10"/>
          </p:nvPr>
        </p:nvSpPr>
        <p:spPr>
          <a:xfrm>
            <a:off x="269239" y="1663914"/>
            <a:ext cx="8964248" cy="669927"/>
          </a:xfrm>
        </p:spPr>
        <p:txBody>
          <a:bodyPr/>
          <a:lstStyle>
            <a:lvl1pPr marL="0" indent="0">
              <a:buNone/>
              <a:defRPr sz="3529"/>
            </a:lvl1pPr>
            <a:lvl2pPr>
              <a:defRPr sz="3529"/>
            </a:lvl2pPr>
            <a:lvl3pPr>
              <a:defRPr sz="3529"/>
            </a:lvl3pPr>
            <a:lvl4pPr>
              <a:defRPr sz="3529"/>
            </a:lvl4pPr>
            <a:lvl5pPr>
              <a:defRPr sz="3529"/>
            </a:lvl5pPr>
          </a:lstStyle>
          <a:p>
            <a:pPr lvl="0"/>
            <a:r>
              <a:rPr lang="en-US"/>
              <a:t>Click to edit Master text styles</a:t>
            </a:r>
          </a:p>
        </p:txBody>
      </p:sp>
    </p:spTree>
    <p:extLst>
      <p:ext uri="{BB962C8B-B14F-4D97-AF65-F5344CB8AC3E}">
        <p14:creationId xmlns:p14="http://schemas.microsoft.com/office/powerpoint/2010/main" val="3236943175"/>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nd Content box">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8436" name="think-cell Slide" r:id="rId4" imgW="6350000" imgH="6350000" progId="">
                  <p:embed/>
                </p:oleObj>
              </mc:Choice>
              <mc:Fallback>
                <p:oleObj name="think-cell Slide" r:id="rId4" imgW="6350000" imgH="6350000" progId="">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p:txBody>
          <a:bodyPr/>
          <a:lstStyle>
            <a:lvl1pPr>
              <a:defRPr sz="3529"/>
            </a:lvl1pPr>
          </a:lstStyle>
          <a:p>
            <a:r>
              <a:rPr lang="en-US"/>
              <a:t>Click to edit Master title style</a:t>
            </a:r>
            <a:endParaRPr lang="en-US" dirty="0"/>
          </a:p>
        </p:txBody>
      </p:sp>
      <p:sp>
        <p:nvSpPr>
          <p:cNvPr id="4" name="Content Placeholder 3"/>
          <p:cNvSpPr>
            <a:spLocks noGrp="1"/>
          </p:cNvSpPr>
          <p:nvPr>
            <p:ph sz="quarter" idx="10"/>
          </p:nvPr>
        </p:nvSpPr>
        <p:spPr>
          <a:xfrm>
            <a:off x="269239" y="1663938"/>
            <a:ext cx="3585699" cy="425495"/>
          </a:xfrm>
        </p:spPr>
        <p:txBody>
          <a:bodyPr/>
          <a:lstStyle>
            <a:lvl1pPr marL="0" indent="0">
              <a:buNone/>
              <a:defRPr sz="1765">
                <a:latin typeface="+mn-lt"/>
              </a:defRPr>
            </a:lvl1pPr>
            <a:lvl2pPr>
              <a:defRPr sz="1765"/>
            </a:lvl2pPr>
            <a:lvl3pPr>
              <a:defRPr sz="1765"/>
            </a:lvl3pPr>
            <a:lvl4pPr>
              <a:defRPr sz="1765"/>
            </a:lvl4pPr>
            <a:lvl5pPr>
              <a:defRPr sz="1765"/>
            </a:lvl5pPr>
          </a:lstStyle>
          <a:p>
            <a:pPr lvl="0"/>
            <a:r>
              <a:rPr lang="en-US"/>
              <a:t>Click to edit Master text styles</a:t>
            </a:r>
          </a:p>
        </p:txBody>
      </p:sp>
    </p:spTree>
    <p:extLst>
      <p:ext uri="{BB962C8B-B14F-4D97-AF65-F5344CB8AC3E}">
        <p14:creationId xmlns:p14="http://schemas.microsoft.com/office/powerpoint/2010/main" val="2204459494"/>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mp; photo">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9460" name="think-cell Slide" r:id="rId4" imgW="6350000" imgH="6350000" progId="">
                  <p:embed/>
                </p:oleObj>
              </mc:Choice>
              <mc:Fallback>
                <p:oleObj name="think-cell Slide" r:id="rId4" imgW="6350000" imgH="6350000" progId="">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Picture Placeholder 4"/>
          <p:cNvSpPr>
            <a:spLocks noGrp="1"/>
          </p:cNvSpPr>
          <p:nvPr>
            <p:ph type="pic" sz="quarter" idx="10"/>
          </p:nvPr>
        </p:nvSpPr>
        <p:spPr>
          <a:xfrm>
            <a:off x="0" y="0"/>
            <a:ext cx="12192000" cy="727700"/>
          </a:xfrm>
        </p:spPr>
        <p:txBody>
          <a:bodyPr/>
          <a:lstStyle/>
          <a:p>
            <a:r>
              <a:rPr lang="en-US" dirty="0"/>
              <a:t>Click icon to add picture</a:t>
            </a:r>
          </a:p>
        </p:txBody>
      </p:sp>
      <p:sp>
        <p:nvSpPr>
          <p:cNvPr id="2" name="Title 1"/>
          <p:cNvSpPr>
            <a:spLocks noGrp="1"/>
          </p:cNvSpPr>
          <p:nvPr>
            <p:ph type="title"/>
          </p:nvPr>
        </p:nvSpPr>
        <p:spPr/>
        <p:txBody>
          <a:bodyPr/>
          <a:lstStyle>
            <a:lvl1pPr>
              <a:defRPr sz="4705">
                <a:gradFill>
                  <a:gsLst>
                    <a:gs pos="69027">
                      <a:schemeClr val="tx1"/>
                    </a:gs>
                    <a:gs pos="22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937742233"/>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5_Blank Color 1 Layout">
    <p:spTree>
      <p:nvGrpSpPr>
        <p:cNvPr id="1" name=""/>
        <p:cNvGrpSpPr/>
        <p:nvPr/>
      </p:nvGrpSpPr>
      <p:grpSpPr>
        <a:xfrm>
          <a:off x="0" y="0"/>
          <a:ext cx="0" cy="0"/>
          <a:chOff x="0" y="0"/>
          <a:chExt cx="0" cy="0"/>
        </a:xfrm>
      </p:grpSpPr>
      <p:sp>
        <p:nvSpPr>
          <p:cNvPr id="6" name="top right small rectangle"/>
          <p:cNvSpPr/>
          <p:nvPr userDrawn="1"/>
        </p:nvSpPr>
        <p:spPr bwMode="auto">
          <a:xfrm>
            <a:off x="0" y="0"/>
            <a:ext cx="12192000" cy="6858000"/>
          </a:xfrm>
          <a:prstGeom prst="rect">
            <a:avLst/>
          </a:prstGeom>
          <a:solidFill>
            <a:srgbClr val="002050"/>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04" tIns="45703" rIns="91404" bIns="45703" numCol="1"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1" name="Rectangle 2"/>
          <p:cNvSpPr>
            <a:spLocks noChangeArrowheads="1"/>
          </p:cNvSpPr>
          <p:nvPr userDrawn="1"/>
        </p:nvSpPr>
        <p:spPr bwMode="auto">
          <a:xfrm>
            <a:off x="530087" y="5960743"/>
            <a:ext cx="11078818" cy="738664"/>
          </a:xfrm>
          <a:prstGeom prst="rect">
            <a:avLst/>
          </a:prstGeom>
          <a:noFill/>
          <a:ln w="9525">
            <a:noFill/>
            <a:miter lim="800000"/>
            <a:headEnd/>
            <a:tailEnd/>
          </a:ln>
        </p:spPr>
        <p:txBody>
          <a:bodyPr wrap="square">
            <a:spAutoFit/>
          </a:bodyPr>
          <a:lstStyle/>
          <a:p>
            <a:pPr marL="0" lvl="1" defTabSz="914088">
              <a:defRPr/>
            </a:pPr>
            <a:r>
              <a:rPr lang="en-US" sz="1050" dirty="0">
                <a:solidFill>
                  <a:schemeClr val="bg1">
                    <a:lumMod val="85000"/>
                  </a:schemeClr>
                </a:solidFill>
              </a:rPr>
              <a:t>©2014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l="9719"/>
          <a:stretch/>
        </p:blipFill>
        <p:spPr>
          <a:xfrm>
            <a:off x="530087" y="2940117"/>
            <a:ext cx="5473148" cy="2229412"/>
          </a:xfrm>
          <a:prstGeom prst="rect">
            <a:avLst/>
          </a:prstGeom>
        </p:spPr>
      </p:pic>
    </p:spTree>
    <p:extLst>
      <p:ext uri="{BB962C8B-B14F-4D97-AF65-F5344CB8AC3E}">
        <p14:creationId xmlns:p14="http://schemas.microsoft.com/office/powerpoint/2010/main" val="2667837224"/>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amp; 4 Categories">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20484" name="think-cell Slide" r:id="rId4" imgW="6350000" imgH="6350000" progId="">
                  <p:embed/>
                </p:oleObj>
              </mc:Choice>
              <mc:Fallback>
                <p:oleObj name="think-cell Slide" r:id="rId4" imgW="6350000" imgH="6350000" progId="">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a:xfrm>
            <a:off x="268928" y="291102"/>
            <a:ext cx="11655840" cy="737413"/>
          </a:xfrm>
        </p:spPr>
        <p:txBody>
          <a:bodyPr/>
          <a:lstStyle>
            <a:lvl1pPr>
              <a:defRPr sz="3529"/>
            </a:lvl1pPr>
          </a:lstStyle>
          <a:p>
            <a:r>
              <a:rPr lang="en-US"/>
              <a:t>Click to edit Master title style</a:t>
            </a:r>
            <a:endParaRPr lang="en-US" dirty="0"/>
          </a:p>
        </p:txBody>
      </p:sp>
      <p:sp>
        <p:nvSpPr>
          <p:cNvPr id="4" name="Content Placeholder 3"/>
          <p:cNvSpPr>
            <a:spLocks noGrp="1"/>
          </p:cNvSpPr>
          <p:nvPr>
            <p:ph sz="quarter" idx="10"/>
          </p:nvPr>
        </p:nvSpPr>
        <p:spPr>
          <a:xfrm>
            <a:off x="269239" y="2980725"/>
            <a:ext cx="11653523" cy="506972"/>
          </a:xfrm>
        </p:spPr>
        <p:txBody>
          <a:bodyPr/>
          <a:lstStyle>
            <a:lvl1pPr marL="0" indent="0">
              <a:buNone/>
              <a:defRPr sz="2353"/>
            </a:lvl1pPr>
          </a:lstStyle>
          <a:p>
            <a:pPr lvl="0"/>
            <a:r>
              <a:rPr lang="en-US"/>
              <a:t>Click to edit Master text styles</a:t>
            </a:r>
          </a:p>
        </p:txBody>
      </p:sp>
      <p:sp>
        <p:nvSpPr>
          <p:cNvPr id="6" name="Content Placeholder 5"/>
          <p:cNvSpPr>
            <a:spLocks noGrp="1"/>
          </p:cNvSpPr>
          <p:nvPr>
            <p:ph sz="quarter" idx="11"/>
          </p:nvPr>
        </p:nvSpPr>
        <p:spPr>
          <a:xfrm>
            <a:off x="269239"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7" name="Content Placeholder 5"/>
          <p:cNvSpPr>
            <a:spLocks noGrp="1"/>
          </p:cNvSpPr>
          <p:nvPr>
            <p:ph sz="quarter" idx="12"/>
          </p:nvPr>
        </p:nvSpPr>
        <p:spPr>
          <a:xfrm>
            <a:off x="3256442"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8" name="Content Placeholder 5"/>
          <p:cNvSpPr>
            <a:spLocks noGrp="1"/>
          </p:cNvSpPr>
          <p:nvPr>
            <p:ph sz="quarter" idx="13"/>
          </p:nvPr>
        </p:nvSpPr>
        <p:spPr>
          <a:xfrm>
            <a:off x="6243644"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9" name="Content Placeholder 5"/>
          <p:cNvSpPr>
            <a:spLocks noGrp="1"/>
          </p:cNvSpPr>
          <p:nvPr>
            <p:ph sz="quarter" idx="14"/>
          </p:nvPr>
        </p:nvSpPr>
        <p:spPr>
          <a:xfrm>
            <a:off x="9230848"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813428209"/>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amp; Dark Content Box">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21508" name="think-cell Slide" r:id="rId4" imgW="6350000" imgH="6350000" progId="">
                  <p:embed/>
                </p:oleObj>
              </mc:Choice>
              <mc:Fallback>
                <p:oleObj name="think-cell Slide" r:id="rId4" imgW="6350000" imgH="6350000" progId="">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p:txBody>
          <a:bodyPr/>
          <a:lstStyle>
            <a:lvl1pPr>
              <a:defRPr sz="3529"/>
            </a:lvl1pPr>
          </a:lstStyle>
          <a:p>
            <a:r>
              <a:rPr lang="en-US"/>
              <a:t>Click to edit Master title style</a:t>
            </a:r>
            <a:endParaRPr lang="en-US" dirty="0"/>
          </a:p>
        </p:txBody>
      </p:sp>
      <p:sp>
        <p:nvSpPr>
          <p:cNvPr id="4" name="Content Placeholder 3"/>
          <p:cNvSpPr>
            <a:spLocks noGrp="1"/>
          </p:cNvSpPr>
          <p:nvPr>
            <p:ph sz="quarter" idx="10"/>
          </p:nvPr>
        </p:nvSpPr>
        <p:spPr>
          <a:xfrm>
            <a:off x="269239" y="1663913"/>
            <a:ext cx="5378549" cy="4903020"/>
          </a:xfrm>
          <a:solidFill>
            <a:schemeClr val="accent1">
              <a:alpha val="90000"/>
            </a:schemeClr>
          </a:solidFill>
        </p:spPr>
        <p:txBody>
          <a:bodyPr lIns="182880" tIns="146304" rIns="182880" bIns="146304">
            <a:noAutofit/>
          </a:bodyPr>
          <a:lstStyle>
            <a:lvl1pPr marL="0" indent="0">
              <a:buNone/>
              <a:defRPr sz="2353">
                <a:gradFill>
                  <a:gsLst>
                    <a:gs pos="10619">
                      <a:schemeClr val="bg1"/>
                    </a:gs>
                    <a:gs pos="33000">
                      <a:schemeClr val="bg1"/>
                    </a:gs>
                  </a:gsLst>
                  <a:lin ang="5400000" scaled="0"/>
                </a:gradFill>
              </a:defRPr>
            </a:lvl1pPr>
            <a:lvl2pPr>
              <a:defRPr sz="1961"/>
            </a:lvl2pPr>
            <a:lvl3pPr>
              <a:defRPr sz="1961"/>
            </a:lvl3pPr>
            <a:lvl4pPr>
              <a:defRPr sz="1765"/>
            </a:lvl4pPr>
            <a:lvl5pPr>
              <a:defRPr sz="1765"/>
            </a:lvl5pPr>
          </a:lstStyle>
          <a:p>
            <a:pPr lvl="0"/>
            <a:r>
              <a:rPr lang="en-US"/>
              <a:t>Click to edit Master text styles</a:t>
            </a:r>
          </a:p>
        </p:txBody>
      </p:sp>
    </p:spTree>
    <p:extLst>
      <p:ext uri="{BB962C8B-B14F-4D97-AF65-F5344CB8AC3E}">
        <p14:creationId xmlns:p14="http://schemas.microsoft.com/office/powerpoint/2010/main" val="3868140936"/>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Small 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22532" name="think-cell Slide" r:id="rId4" imgW="6350000" imgH="6350000" progId="">
                  <p:embed/>
                </p:oleObj>
              </mc:Choice>
              <mc:Fallback>
                <p:oleObj name="think-cell Slide" r:id="rId4" imgW="6350000" imgH="6350000" progId="">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p:txBody>
          <a:bodyPr/>
          <a:lstStyle>
            <a:lvl1pPr>
              <a:defRPr sz="2353"/>
            </a:lvl1pPr>
          </a:lstStyle>
          <a:p>
            <a:r>
              <a:rPr lang="en-US"/>
              <a:t>Click to edit Master title style</a:t>
            </a:r>
            <a:endParaRPr lang="en-US" dirty="0"/>
          </a:p>
        </p:txBody>
      </p:sp>
    </p:spTree>
    <p:extLst>
      <p:ext uri="{BB962C8B-B14F-4D97-AF65-F5344CB8AC3E}">
        <p14:creationId xmlns:p14="http://schemas.microsoft.com/office/powerpoint/2010/main" val="1746637441"/>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23556" name="think-cell Slide" r:id="rId4" imgW="6350000" imgH="6350000" progId="">
                  <p:embed/>
                </p:oleObj>
              </mc:Choice>
              <mc:Fallback>
                <p:oleObj name="think-cell Slide" r:id="rId4" imgW="6350000" imgH="6350000" progId="">
                  <p:embed/>
                  <p:pic>
                    <p:nvPicPr>
                      <p:cNvPr id="2" name="Object 1"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843100774"/>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Section Title 1">
    <p:spTree>
      <p:nvGrpSpPr>
        <p:cNvPr id="1" name=""/>
        <p:cNvGrpSpPr/>
        <p:nvPr/>
      </p:nvGrpSpPr>
      <p:grpSpPr>
        <a:xfrm>
          <a:off x="0" y="0"/>
          <a:ext cx="0" cy="0"/>
          <a:chOff x="0" y="0"/>
          <a:chExt cx="0" cy="0"/>
        </a:xfrm>
      </p:grpSpPr>
      <p:graphicFrame>
        <p:nvGraphicFramePr>
          <p:cNvPr id="12" name="Object 11"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24580" name="think-cell Slide" r:id="rId4" imgW="6350000" imgH="6350000" progId="">
                  <p:embed/>
                </p:oleObj>
              </mc:Choice>
              <mc:Fallback>
                <p:oleObj name="think-cell Slide" r:id="rId4" imgW="6350000" imgH="6350000" progId="">
                  <p:embed/>
                  <p:pic>
                    <p:nvPicPr>
                      <p:cNvPr id="12" name="Object 11"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3" name="Group 2"/>
          <p:cNvGrpSpPr/>
          <p:nvPr userDrawn="1"/>
        </p:nvGrpSpPr>
        <p:grpSpPr>
          <a:xfrm>
            <a:off x="273131" y="291069"/>
            <a:ext cx="11653523" cy="6125745"/>
            <a:chOff x="274638" y="297107"/>
            <a:chExt cx="11887200" cy="6247693"/>
          </a:xfrm>
        </p:grpSpPr>
        <p:pic>
          <p:nvPicPr>
            <p:cNvPr id="4" name="Picture 3" descr="NewGridTile_8x8.png"/>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274638" y="298483"/>
              <a:ext cx="3657356" cy="3657356"/>
            </a:xfrm>
            <a:prstGeom prst="rect">
              <a:avLst/>
            </a:prstGeom>
          </p:spPr>
        </p:pic>
        <p:pic>
          <p:nvPicPr>
            <p:cNvPr id="5" name="Picture 4" descr="NewGridTile_8x8.png"/>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7589838" y="298727"/>
              <a:ext cx="3657356" cy="3657356"/>
            </a:xfrm>
            <a:prstGeom prst="rect">
              <a:avLst/>
            </a:prstGeom>
          </p:spPr>
        </p:pic>
        <p:pic>
          <p:nvPicPr>
            <p:cNvPr id="6" name="Picture 5" descr="NewGridTile_8x8.png"/>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3932482" y="298483"/>
              <a:ext cx="3657356" cy="3657356"/>
            </a:xfrm>
            <a:prstGeom prst="rect">
              <a:avLst/>
            </a:prstGeom>
          </p:spPr>
        </p:pic>
        <p:pic>
          <p:nvPicPr>
            <p:cNvPr id="7" name="Picture 6" descr="NewGridTile_8x8.png"/>
            <p:cNvPicPr>
              <a:picLocks noChangeAspect="1"/>
            </p:cNvPicPr>
            <p:nvPr userDrawn="1"/>
          </p:nvPicPr>
          <p:blipFill rotWithShape="1">
            <a:blip r:embed="rId7" cstate="screen">
              <a:extLst>
                <a:ext uri="{28A0092B-C50C-407E-A947-70E740481C1C}">
                  <a14:useLocalDpi xmlns:a14="http://schemas.microsoft.com/office/drawing/2010/main" val="0"/>
                </a:ext>
              </a:extLst>
            </a:blip>
            <a:srcRect/>
            <a:stretch/>
          </p:blipFill>
          <p:spPr>
            <a:xfrm>
              <a:off x="274882" y="3954584"/>
              <a:ext cx="3657356" cy="2583015"/>
            </a:xfrm>
            <a:prstGeom prst="rect">
              <a:avLst/>
            </a:prstGeom>
          </p:spPr>
        </p:pic>
        <p:pic>
          <p:nvPicPr>
            <p:cNvPr id="8" name="Picture 7" descr="NewGridTile_8x8.png"/>
            <p:cNvPicPr>
              <a:picLocks noChangeAspect="1"/>
            </p:cNvPicPr>
            <p:nvPr userDrawn="1"/>
          </p:nvPicPr>
          <p:blipFill rotWithShape="1">
            <a:blip r:embed="rId8" cstate="screen">
              <a:extLst>
                <a:ext uri="{28A0092B-C50C-407E-A947-70E740481C1C}">
                  <a14:useLocalDpi xmlns:a14="http://schemas.microsoft.com/office/drawing/2010/main" val="0"/>
                </a:ext>
              </a:extLst>
            </a:blip>
            <a:srcRect/>
            <a:stretch/>
          </p:blipFill>
          <p:spPr>
            <a:xfrm>
              <a:off x="7589838" y="3954707"/>
              <a:ext cx="3657356" cy="2590093"/>
            </a:xfrm>
            <a:prstGeom prst="rect">
              <a:avLst/>
            </a:prstGeom>
          </p:spPr>
        </p:pic>
        <p:pic>
          <p:nvPicPr>
            <p:cNvPr id="9" name="Picture 8" descr="NewGridTile_8x8.png"/>
            <p:cNvPicPr>
              <a:picLocks noChangeAspect="1"/>
            </p:cNvPicPr>
            <p:nvPr userDrawn="1"/>
          </p:nvPicPr>
          <p:blipFill rotWithShape="1">
            <a:blip r:embed="rId8" cstate="screen">
              <a:extLst>
                <a:ext uri="{28A0092B-C50C-407E-A947-70E740481C1C}">
                  <a14:useLocalDpi xmlns:a14="http://schemas.microsoft.com/office/drawing/2010/main" val="0"/>
                </a:ext>
              </a:extLst>
            </a:blip>
            <a:srcRect/>
            <a:stretch/>
          </p:blipFill>
          <p:spPr>
            <a:xfrm>
              <a:off x="3932482" y="3954463"/>
              <a:ext cx="3657356" cy="2590337"/>
            </a:xfrm>
            <a:prstGeom prst="rect">
              <a:avLst/>
            </a:prstGeom>
          </p:spPr>
        </p:pic>
        <p:pic>
          <p:nvPicPr>
            <p:cNvPr id="10" name="Picture 9" descr="NewGridTile_8x8.png"/>
            <p:cNvPicPr>
              <a:picLocks noChangeAspect="1"/>
            </p:cNvPicPr>
            <p:nvPr userDrawn="1"/>
          </p:nvPicPr>
          <p:blipFill rotWithShape="1">
            <a:blip r:embed="rId9" cstate="screen">
              <a:extLst>
                <a:ext uri="{28A0092B-C50C-407E-A947-70E740481C1C}">
                  <a14:useLocalDpi xmlns:a14="http://schemas.microsoft.com/office/drawing/2010/main" val="0"/>
                </a:ext>
              </a:extLst>
            </a:blip>
            <a:srcRect/>
            <a:stretch/>
          </p:blipFill>
          <p:spPr>
            <a:xfrm>
              <a:off x="11247438" y="297107"/>
              <a:ext cx="914400" cy="3657356"/>
            </a:xfrm>
            <a:prstGeom prst="rect">
              <a:avLst/>
            </a:prstGeom>
          </p:spPr>
        </p:pic>
        <p:pic>
          <p:nvPicPr>
            <p:cNvPr id="11" name="Picture 10" descr="NewGridTile_8x8.png"/>
            <p:cNvPicPr>
              <a:picLocks noChangeAspect="1"/>
            </p:cNvPicPr>
            <p:nvPr userDrawn="1"/>
          </p:nvPicPr>
          <p:blipFill rotWithShape="1">
            <a:blip r:embed="rId10" cstate="screen">
              <a:extLst>
                <a:ext uri="{28A0092B-C50C-407E-A947-70E740481C1C}">
                  <a14:useLocalDpi xmlns:a14="http://schemas.microsoft.com/office/drawing/2010/main" val="0"/>
                </a:ext>
              </a:extLst>
            </a:blip>
            <a:srcRect/>
            <a:stretch/>
          </p:blipFill>
          <p:spPr>
            <a:xfrm>
              <a:off x="11247438" y="3952515"/>
              <a:ext cx="914400" cy="2590093"/>
            </a:xfrm>
            <a:prstGeom prst="rect">
              <a:avLst/>
            </a:prstGeom>
          </p:spPr>
        </p:pic>
      </p:grpSp>
      <p:sp>
        <p:nvSpPr>
          <p:cNvPr id="2" name="Title 1"/>
          <p:cNvSpPr>
            <a:spLocks noGrp="1"/>
          </p:cNvSpPr>
          <p:nvPr>
            <p:ph type="title"/>
          </p:nvPr>
        </p:nvSpPr>
        <p:spPr>
          <a:xfrm>
            <a:off x="268928" y="2081060"/>
            <a:ext cx="11655840" cy="2692769"/>
          </a:xfrm>
        </p:spPr>
        <p:txBody>
          <a:bodyPr/>
          <a:lstStyle>
            <a:lvl1pPr>
              <a:defRPr sz="8627">
                <a:gradFill>
                  <a:gsLst>
                    <a:gs pos="885">
                      <a:schemeClr val="tx1"/>
                    </a:gs>
                    <a:gs pos="11194">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598248195"/>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25604" name="think-cell Slide" r:id="rId4" imgW="6350000" imgH="6350000" progId="">
                  <p:embed/>
                </p:oleObj>
              </mc:Choice>
              <mc:Fallback>
                <p:oleObj name="think-cell Slide" r:id="rId4" imgW="6350000" imgH="6350000" progId="">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a:xfrm>
            <a:off x="268928" y="2081060"/>
            <a:ext cx="11655840" cy="2692769"/>
          </a:xfrm>
        </p:spPr>
        <p:txBody>
          <a:bodyPr/>
          <a:lstStyle>
            <a:lvl1pPr>
              <a:defRPr sz="8627">
                <a:gradFill>
                  <a:gsLst>
                    <a:gs pos="0">
                      <a:schemeClr val="tx1"/>
                    </a:gs>
                    <a:gs pos="11194">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6137402"/>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Section Title 3">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26628" name="think-cell Slide" r:id="rId4" imgW="6350000" imgH="6350000" progId="">
                  <p:embed/>
                </p:oleObj>
              </mc:Choice>
              <mc:Fallback>
                <p:oleObj name="think-cell Slide" r:id="rId4" imgW="6350000" imgH="6350000" progId="">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a:xfrm>
            <a:off x="268928" y="291070"/>
            <a:ext cx="11655840" cy="1793104"/>
          </a:xfrm>
        </p:spPr>
        <p:txBody>
          <a:bodyPr/>
          <a:lstStyle>
            <a:lvl1pPr>
              <a:defRPr sz="5294">
                <a:gradFill>
                  <a:gsLst>
                    <a:gs pos="885">
                      <a:schemeClr val="tx1"/>
                    </a:gs>
                    <a:gs pos="11194">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05737502"/>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27652" name="think-cell Slide" r:id="rId4" imgW="6350000" imgH="6350000" progId="">
                  <p:embed/>
                </p:oleObj>
              </mc:Choice>
              <mc:Fallback>
                <p:oleObj name="think-cell Slide" r:id="rId4" imgW="6350000" imgH="6350000" progId="">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nvPr>
        </p:nvSpPr>
        <p:spPr>
          <a:xfrm>
            <a:off x="268928" y="2087885"/>
            <a:ext cx="11655840" cy="899665"/>
          </a:xfrm>
        </p:spPr>
        <p:txBody>
          <a:bodyPr/>
          <a:lstStyle>
            <a:lvl1pPr>
              <a:defRPr sz="5882"/>
            </a:lvl1pPr>
          </a:lstStyle>
          <a:p>
            <a:r>
              <a:rPr lang="en-US" dirty="0"/>
              <a:t>Thank you</a:t>
            </a:r>
          </a:p>
        </p:txBody>
      </p:sp>
    </p:spTree>
    <p:extLst>
      <p:ext uri="{BB962C8B-B14F-4D97-AF65-F5344CB8AC3E}">
        <p14:creationId xmlns:p14="http://schemas.microsoft.com/office/powerpoint/2010/main" val="798506759"/>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Video slide 2">
    <p:bg>
      <p:bgPr>
        <a:solidFill>
          <a:schemeClr val="accent1"/>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28676" name="think-cell Slide" r:id="rId4" imgW="6350000" imgH="6350000" progId="">
                  <p:embed/>
                </p:oleObj>
              </mc:Choice>
              <mc:Fallback>
                <p:oleObj name="think-cell Slide" r:id="rId4" imgW="6350000" imgH="6350000" progId="">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solidFill>
                  <a:schemeClr val="bg1"/>
                </a:solidFill>
              </a:defRPr>
            </a:lvl1pPr>
          </a:lstStyle>
          <a:p>
            <a:r>
              <a:rPr lang="en-US" dirty="0"/>
              <a:t>Video title</a:t>
            </a:r>
          </a:p>
        </p:txBody>
      </p:sp>
    </p:spTree>
    <p:extLst>
      <p:ext uri="{BB962C8B-B14F-4D97-AF65-F5344CB8AC3E}">
        <p14:creationId xmlns:p14="http://schemas.microsoft.com/office/powerpoint/2010/main" val="17533349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Blank Layout">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29700" name="think-cell Slide" r:id="rId4" imgW="6350000" imgH="6350000" progId="">
                  <p:embed/>
                </p:oleObj>
              </mc:Choice>
              <mc:Fallback>
                <p:oleObj name="think-cell Slide" r:id="rId4" imgW="6350000" imgH="6350000" progId="">
                  <p:embed/>
                  <p:pic>
                    <p:nvPicPr>
                      <p:cNvPr id="2" name="Object 1"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728217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Lab">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640114" y="0"/>
            <a:ext cx="10339682" cy="1231901"/>
          </a:xfrm>
        </p:spPr>
        <p:txBody>
          <a:bodyPr/>
          <a:lstStyle>
            <a:lvl1pPr>
              <a:defRPr/>
            </a:lvl1pPr>
          </a:lstStyle>
          <a:p>
            <a:r>
              <a:rPr lang="en-US" dirty="0"/>
              <a:t>Click to edit Lab title</a:t>
            </a:r>
          </a:p>
        </p:txBody>
      </p:sp>
      <p:sp>
        <p:nvSpPr>
          <p:cNvPr id="3" name="Content Placeholder 2"/>
          <p:cNvSpPr>
            <a:spLocks noGrp="1"/>
          </p:cNvSpPr>
          <p:nvPr>
            <p:ph idx="1" hasCustomPrompt="1"/>
          </p:nvPr>
        </p:nvSpPr>
        <p:spPr>
          <a:xfrm>
            <a:off x="201591" y="1231901"/>
            <a:ext cx="11778205" cy="4933487"/>
          </a:xfrm>
        </p:spPr>
        <p:txBody>
          <a:bodyPr>
            <a:normAutofit/>
          </a:bodyPr>
          <a:lstStyle>
            <a:lvl1pPr marL="0" indent="0">
              <a:buFontTx/>
              <a:buNone/>
              <a:defRPr sz="3600"/>
            </a:lvl1pPr>
            <a:lvl2pPr marL="457200" indent="0">
              <a:buFontTx/>
              <a:buNone/>
              <a:defRPr sz="3200"/>
            </a:lvl2pPr>
            <a:lvl3pPr marL="914400" indent="0">
              <a:buFontTx/>
              <a:buNone/>
              <a:defRPr sz="2800"/>
            </a:lvl3pPr>
            <a:lvl4pPr marL="1371600" indent="0">
              <a:buFontTx/>
              <a:buNone/>
              <a:defRPr sz="2400"/>
            </a:lvl4pPr>
            <a:lvl5pPr marL="1828800" indent="0">
              <a:buFontTx/>
              <a:buNone/>
              <a:defRPr sz="2400"/>
            </a:lvl5pPr>
          </a:lstStyle>
          <a:p>
            <a:pPr lvl="0"/>
            <a:r>
              <a:rPr lang="en-US" dirty="0"/>
              <a:t>Click to edit Master text</a:t>
            </a:r>
          </a:p>
          <a:p>
            <a:pPr lvl="1"/>
            <a:r>
              <a:rPr lang="en-US" dirty="0"/>
              <a:t>Second level </a:t>
            </a:r>
          </a:p>
          <a:p>
            <a:pPr lvl="1"/>
            <a:r>
              <a:rPr lang="en-US" dirty="0"/>
              <a:t>	Third level</a:t>
            </a:r>
          </a:p>
          <a:p>
            <a:pPr lvl="3"/>
            <a:r>
              <a:rPr lang="en-US" dirty="0"/>
              <a:t>Fourth level</a:t>
            </a:r>
          </a:p>
          <a:p>
            <a:pPr lvl="4"/>
            <a:r>
              <a:rPr lang="en-US" dirty="0"/>
              <a:t>Fifth level</a:t>
            </a:r>
          </a:p>
        </p:txBody>
      </p:sp>
      <p:sp>
        <p:nvSpPr>
          <p:cNvPr id="7" name="Rectangle 6">
            <a:extLst>
              <a:ext uri="{FF2B5EF4-FFF2-40B4-BE49-F238E27FC236}">
                <a16:creationId xmlns:a16="http://schemas.microsoft.com/office/drawing/2014/main" id="{36E8BE26-ED1E-4BC3-AABB-33679E13D11C}"/>
              </a:ext>
            </a:extLst>
          </p:cNvPr>
          <p:cNvSpPr/>
          <p:nvPr userDrawn="1"/>
        </p:nvSpPr>
        <p:spPr>
          <a:xfrm>
            <a:off x="211265" y="117609"/>
            <a:ext cx="1253869" cy="92333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0" normalizeH="0" baseline="0" noProof="0" dirty="0">
                <a:ln>
                  <a:noFill/>
                </a:ln>
                <a:solidFill>
                  <a:prstClr val="black"/>
                </a:solidFill>
                <a:effectLst/>
                <a:uLnTx/>
                <a:uFillTx/>
                <a:latin typeface="Calibri" panose="020F0502020204030204"/>
                <a:ea typeface="+mn-ea"/>
                <a:cs typeface="+mn-cs"/>
              </a:rPr>
              <a:t>LAB</a:t>
            </a:r>
          </a:p>
        </p:txBody>
      </p:sp>
      <p:sp>
        <p:nvSpPr>
          <p:cNvPr id="6" name="TextBox 5">
            <a:extLst>
              <a:ext uri="{FF2B5EF4-FFF2-40B4-BE49-F238E27FC236}">
                <a16:creationId xmlns:a16="http://schemas.microsoft.com/office/drawing/2014/main" id="{2DFD4B7A-BDF0-4AB3-85B3-B66838F8DF47}"/>
              </a:ext>
            </a:extLst>
          </p:cNvPr>
          <p:cNvSpPr txBox="1"/>
          <p:nvPr userDrawn="1"/>
        </p:nvSpPr>
        <p:spPr>
          <a:xfrm>
            <a:off x="9315938" y="5823048"/>
            <a:ext cx="278227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Socialize: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#70-534 @ITProGuru</a:t>
            </a:r>
          </a:p>
        </p:txBody>
      </p:sp>
      <p:sp>
        <p:nvSpPr>
          <p:cNvPr id="5" name="Text Placeholder 4">
            <a:extLst>
              <a:ext uri="{FF2B5EF4-FFF2-40B4-BE49-F238E27FC236}">
                <a16:creationId xmlns:a16="http://schemas.microsoft.com/office/drawing/2014/main" id="{A77509F3-A06B-4F9A-B875-C7550AA0D853}"/>
              </a:ext>
            </a:extLst>
          </p:cNvPr>
          <p:cNvSpPr>
            <a:spLocks noGrp="1"/>
          </p:cNvSpPr>
          <p:nvPr>
            <p:ph type="body" sz="quarter" idx="10" hasCustomPrompt="1"/>
          </p:nvPr>
        </p:nvSpPr>
        <p:spPr>
          <a:xfrm>
            <a:off x="211138" y="6206895"/>
            <a:ext cx="11768137" cy="603708"/>
          </a:xfrm>
          <a:solidFill>
            <a:srgbClr val="FFF2CC"/>
          </a:solidFill>
        </p:spPr>
        <p:txBody>
          <a:bodyPr>
            <a:noAutofit/>
          </a:bodyPr>
          <a:lstStyle>
            <a:lvl1pPr marL="0" indent="0">
              <a:buFontTx/>
              <a:buNone/>
              <a:defRPr sz="1800" u="sng">
                <a:solidFill>
                  <a:srgbClr val="0070C0"/>
                </a:solidFill>
              </a:defRPr>
            </a:lvl1pPr>
            <a:lvl2pPr marL="457200" indent="0">
              <a:buFontTx/>
              <a:buNone/>
              <a:defRPr sz="1800" u="sng">
                <a:solidFill>
                  <a:srgbClr val="0070C0"/>
                </a:solidFill>
              </a:defRPr>
            </a:lvl2pPr>
            <a:lvl3pPr marL="914400" indent="0">
              <a:buFontTx/>
              <a:buNone/>
              <a:defRPr sz="1800" u="sng">
                <a:solidFill>
                  <a:srgbClr val="0070C0"/>
                </a:solidFill>
              </a:defRPr>
            </a:lvl3pPr>
            <a:lvl4pPr marL="1371600" indent="0">
              <a:buFontTx/>
              <a:buNone/>
              <a:defRPr sz="1800" u="sng">
                <a:solidFill>
                  <a:srgbClr val="0070C0"/>
                </a:solidFill>
              </a:defRPr>
            </a:lvl4pPr>
            <a:lvl5pPr marL="1828800" indent="0">
              <a:buFontTx/>
              <a:buNone/>
              <a:defRPr sz="1800" u="sng">
                <a:solidFill>
                  <a:srgbClr val="0070C0"/>
                </a:solidFill>
              </a:defRPr>
            </a:lvl5pPr>
          </a:lstStyle>
          <a:p>
            <a:pPr lvl="0"/>
            <a:r>
              <a:rPr lang="en-US" dirty="0"/>
              <a:t>Edit Lab URL</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39578388"/>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30724" name="think-cell Slide" r:id="rId4" imgW="6350000" imgH="6350000" progId="">
                  <p:embed/>
                </p:oleObj>
              </mc:Choice>
              <mc:Fallback>
                <p:oleObj name="think-cell Slide" r:id="rId4" imgW="6350000" imgH="6350000" progId="">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 name="Rectangle 3"/>
          <p:cNvSpPr/>
          <p:nvPr userDrawn="1"/>
        </p:nvSpPr>
        <p:spPr>
          <a:xfrm>
            <a:off x="0" y="0"/>
            <a:ext cx="12192000" cy="68580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srgbClr val="FFFFFF"/>
              </a:solidFill>
            </a:endParaRPr>
          </a:p>
        </p:txBody>
      </p:sp>
      <p:sp>
        <p:nvSpPr>
          <p:cNvPr id="2" name="Title 1"/>
          <p:cNvSpPr>
            <a:spLocks noGrp="1"/>
          </p:cNvSpPr>
          <p:nvPr>
            <p:ph type="ctrTitle" hasCustomPrompt="1"/>
          </p:nvPr>
        </p:nvSpPr>
        <p:spPr>
          <a:xfrm>
            <a:off x="606176" y="2235200"/>
            <a:ext cx="11034445" cy="2387600"/>
          </a:xfrm>
        </p:spPr>
        <p:txBody>
          <a:bodyPr anchor="b">
            <a:normAutofit/>
          </a:bodyPr>
          <a:lstStyle>
            <a:lvl1pPr algn="l">
              <a:defRPr sz="13798"/>
            </a:lvl1pPr>
          </a:lstStyle>
          <a:p>
            <a:r>
              <a:rPr lang="en-US" dirty="0"/>
              <a:t>Video</a:t>
            </a:r>
          </a:p>
        </p:txBody>
      </p:sp>
    </p:spTree>
    <p:extLst>
      <p:ext uri="{BB962C8B-B14F-4D97-AF65-F5344CB8AC3E}">
        <p14:creationId xmlns:p14="http://schemas.microsoft.com/office/powerpoint/2010/main" val="2951575629"/>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31748" name="think-cell Slide" r:id="rId4" imgW="6350000" imgH="6350000" progId="">
                  <p:embed/>
                </p:oleObj>
              </mc:Choice>
              <mc:Fallback>
                <p:oleObj name="think-cell Slide" r:id="rId4" imgW="6350000" imgH="6350000" progId="">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ctrTitle" hasCustomPrompt="1"/>
          </p:nvPr>
        </p:nvSpPr>
        <p:spPr>
          <a:xfrm>
            <a:off x="606176" y="2243915"/>
            <a:ext cx="11034445" cy="2387600"/>
          </a:xfrm>
        </p:spPr>
        <p:txBody>
          <a:bodyPr anchor="ctr">
            <a:noAutofit/>
          </a:bodyPr>
          <a:lstStyle>
            <a:lvl1pPr algn="l">
              <a:lnSpc>
                <a:spcPct val="100000"/>
              </a:lnSpc>
              <a:defRPr sz="16596">
                <a:solidFill>
                  <a:schemeClr val="bg1"/>
                </a:solidFill>
              </a:defRPr>
            </a:lvl1pPr>
          </a:lstStyle>
          <a:p>
            <a:r>
              <a:rPr lang="en-US" dirty="0"/>
              <a:t>subject</a:t>
            </a:r>
          </a:p>
        </p:txBody>
      </p:sp>
    </p:spTree>
    <p:extLst>
      <p:ext uri="{BB962C8B-B14F-4D97-AF65-F5344CB8AC3E}">
        <p14:creationId xmlns:p14="http://schemas.microsoft.com/office/powerpoint/2010/main" val="2931374326"/>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userDrawn="1">
  <p:cSld name="1_Logo on Background">
    <p:bg>
      <p:bgPr>
        <a:solidFill>
          <a:schemeClr val="tx2">
            <a:lumMod val="50000"/>
          </a:schemeClr>
        </a:solidFill>
        <a:effectLst/>
      </p:bgPr>
    </p:bg>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32772" name="think-cell Slide" r:id="rId4" imgW="6350000" imgH="6350000" progId="">
                  <p:embed/>
                </p:oleObj>
              </mc:Choice>
              <mc:Fallback>
                <p:oleObj name="think-cell Slide" r:id="rId4" imgW="6350000" imgH="6350000" progId="">
                  <p:embed/>
                  <p:pic>
                    <p:nvPicPr>
                      <p:cNvPr id="5" name="Object 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Rectangle 1"/>
          <p:cNvSpPr/>
          <p:nvPr userDrawn="1"/>
        </p:nvSpPr>
        <p:spPr>
          <a:xfrm>
            <a:off x="0" y="0"/>
            <a:ext cx="12192000"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srgbClr val="FFFFFF"/>
              </a:solidFill>
            </a:endParaRPr>
          </a:p>
        </p:txBody>
      </p:sp>
      <p:sp>
        <p:nvSpPr>
          <p:cNvPr id="3" name="Text Box 3"/>
          <p:cNvSpPr txBox="1">
            <a:spLocks noChangeArrowheads="1"/>
          </p:cNvSpPr>
          <p:nvPr userDrawn="1"/>
        </p:nvSpPr>
        <p:spPr bwMode="blackWhite">
          <a:xfrm>
            <a:off x="450202" y="5503177"/>
            <a:ext cx="8639369" cy="720545"/>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dirty="0">
                <a:gradFill>
                  <a:gsLst>
                    <a:gs pos="0">
                      <a:srgbClr val="FFFFFF"/>
                    </a:gs>
                    <a:gs pos="100000">
                      <a:srgbClr val="FFFFFF"/>
                    </a:gs>
                  </a:gsLst>
                  <a:lin ang="5400000" scaled="0"/>
                </a:gradFill>
                <a:cs typeface="Segoe UI" pitchFamily="34" charset="0"/>
              </a:rPr>
              <a:t>© 2014 Microsoft Corporation. All rights reserved. Microsoft, Windows, Windows Vista and other product names are or may be registered trademarks and/or trademarks in the U.S. and/or other countries.</a:t>
            </a:r>
          </a:p>
          <a:p>
            <a:pPr defTabSz="913748" eaLnBrk="0" hangingPunct="0"/>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bwMode="invGray">
          <a:xfrm>
            <a:off x="667917" y="2968091"/>
            <a:ext cx="3223861" cy="690695"/>
          </a:xfrm>
          <a:prstGeom prst="rect">
            <a:avLst/>
          </a:prstGeom>
        </p:spPr>
      </p:pic>
    </p:spTree>
    <p:extLst>
      <p:ext uri="{BB962C8B-B14F-4D97-AF65-F5344CB8AC3E}">
        <p14:creationId xmlns:p14="http://schemas.microsoft.com/office/powerpoint/2010/main" val="38390519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06175" y="1122363"/>
            <a:ext cx="11034445" cy="2387600"/>
          </a:xfrm>
        </p:spPr>
        <p:txBody>
          <a:bodyPr anchor="b"/>
          <a:lstStyle>
            <a:lvl1pPr algn="l">
              <a:defRPr sz="6000"/>
            </a:lvl1pPr>
          </a:lstStyle>
          <a:p>
            <a:r>
              <a:rPr lang="en-US" dirty="0"/>
              <a:t>Click to edit Master title style</a:t>
            </a:r>
          </a:p>
        </p:txBody>
      </p:sp>
      <p:sp>
        <p:nvSpPr>
          <p:cNvPr id="3" name="Subtitle 2"/>
          <p:cNvSpPr>
            <a:spLocks noGrp="1"/>
          </p:cNvSpPr>
          <p:nvPr>
            <p:ph type="subTitle" idx="1"/>
          </p:nvPr>
        </p:nvSpPr>
        <p:spPr>
          <a:xfrm>
            <a:off x="606175" y="3602038"/>
            <a:ext cx="11034445" cy="1655762"/>
          </a:xfrm>
        </p:spPr>
        <p:txBody>
          <a:bodyPr>
            <a:normAutofit/>
          </a:bodyPr>
          <a:lstStyle>
            <a:lvl1pPr marL="0" indent="0" algn="l">
              <a:buNone/>
              <a:defRPr sz="3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2975523309"/>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itle" preserve="1">
  <p:cSld name="3_Title Slide">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rgbClr val="1D43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2" name="Title 1"/>
          <p:cNvSpPr>
            <a:spLocks noGrp="1"/>
          </p:cNvSpPr>
          <p:nvPr>
            <p:ph type="ctrTitle"/>
          </p:nvPr>
        </p:nvSpPr>
        <p:spPr>
          <a:xfrm>
            <a:off x="606175" y="1122363"/>
            <a:ext cx="11034445" cy="2387600"/>
          </a:xfrm>
        </p:spPr>
        <p:txBody>
          <a:bodyPr anchor="b"/>
          <a:lstStyle>
            <a:lvl1pPr algn="l">
              <a:defRPr sz="6000"/>
            </a:lvl1pPr>
          </a:lstStyle>
          <a:p>
            <a:r>
              <a:rPr lang="en-US" dirty="0"/>
              <a:t>Click to edit Master title style</a:t>
            </a:r>
          </a:p>
        </p:txBody>
      </p:sp>
      <p:sp>
        <p:nvSpPr>
          <p:cNvPr id="3" name="Subtitle 2"/>
          <p:cNvSpPr>
            <a:spLocks noGrp="1"/>
          </p:cNvSpPr>
          <p:nvPr>
            <p:ph type="subTitle" idx="1"/>
          </p:nvPr>
        </p:nvSpPr>
        <p:spPr>
          <a:xfrm>
            <a:off x="606175" y="3602038"/>
            <a:ext cx="11034445" cy="1655762"/>
          </a:xfrm>
        </p:spPr>
        <p:txBody>
          <a:bodyPr>
            <a:normAutofit/>
          </a:bodyPr>
          <a:lstStyle>
            <a:lvl1pPr marL="0" indent="0" algn="l">
              <a:buNone/>
              <a:defRPr sz="3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2372953657"/>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2" name="Title 1"/>
          <p:cNvSpPr>
            <a:spLocks noGrp="1"/>
          </p:cNvSpPr>
          <p:nvPr>
            <p:ph type="ctrTitle" hasCustomPrompt="1"/>
          </p:nvPr>
        </p:nvSpPr>
        <p:spPr>
          <a:xfrm>
            <a:off x="606175" y="2235200"/>
            <a:ext cx="11034445" cy="2387600"/>
          </a:xfrm>
        </p:spPr>
        <p:txBody>
          <a:bodyPr anchor="b">
            <a:normAutofit/>
          </a:bodyPr>
          <a:lstStyle>
            <a:lvl1pPr algn="l">
              <a:defRPr sz="13800"/>
            </a:lvl1pPr>
          </a:lstStyle>
          <a:p>
            <a:r>
              <a:rPr lang="en-US" dirty="0"/>
              <a:t>Video</a:t>
            </a:r>
          </a:p>
        </p:txBody>
      </p:sp>
    </p:spTree>
    <p:extLst>
      <p:ext uri="{BB962C8B-B14F-4D97-AF65-F5344CB8AC3E}">
        <p14:creationId xmlns:p14="http://schemas.microsoft.com/office/powerpoint/2010/main" val="3138948192"/>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title" preserve="1">
  <p:cSld name="2_Title Slide">
    <p:bg>
      <p:bgPr>
        <a:solidFill>
          <a:srgbClr val="000000"/>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gradFill flip="none" rotWithShape="1">
            <a:gsLst>
              <a:gs pos="100000">
                <a:srgbClr val="000000"/>
              </a:gs>
              <a:gs pos="0">
                <a:srgbClr val="000000">
                  <a:lumMod val="100000"/>
                  <a:alpha val="5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2" name="Title 1"/>
          <p:cNvSpPr>
            <a:spLocks noGrp="1"/>
          </p:cNvSpPr>
          <p:nvPr>
            <p:ph type="ctrTitle"/>
          </p:nvPr>
        </p:nvSpPr>
        <p:spPr>
          <a:xfrm>
            <a:off x="606175" y="1534345"/>
            <a:ext cx="11034445" cy="1007888"/>
          </a:xfrm>
        </p:spPr>
        <p:txBody>
          <a:bodyPr anchor="b"/>
          <a:lstStyle>
            <a:lvl1pPr algn="l">
              <a:defRPr sz="6000">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606175" y="2853732"/>
            <a:ext cx="11034445" cy="2404068"/>
          </a:xfrm>
        </p:spPr>
        <p:txBody>
          <a:bodyPr>
            <a:normAutofit/>
          </a:bodyPr>
          <a:lstStyle>
            <a:lvl1pPr marL="0" indent="0" algn="l">
              <a:buNone/>
              <a:defRPr sz="3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915050205"/>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6175" y="2243915"/>
            <a:ext cx="11034445" cy="2387600"/>
          </a:xfrm>
        </p:spPr>
        <p:txBody>
          <a:bodyPr anchor="ctr">
            <a:noAutofit/>
          </a:bodyPr>
          <a:lstStyle>
            <a:lvl1pPr algn="l">
              <a:lnSpc>
                <a:spcPct val="100000"/>
              </a:lnSpc>
              <a:defRPr sz="16600">
                <a:solidFill>
                  <a:schemeClr val="bg1"/>
                </a:solidFill>
              </a:defRPr>
            </a:lvl1pPr>
          </a:lstStyle>
          <a:p>
            <a:r>
              <a:rPr lang="en-US" dirty="0"/>
              <a:t>subject</a:t>
            </a:r>
          </a:p>
        </p:txBody>
      </p:sp>
    </p:spTree>
    <p:extLst>
      <p:ext uri="{BB962C8B-B14F-4D97-AF65-F5344CB8AC3E}">
        <p14:creationId xmlns:p14="http://schemas.microsoft.com/office/powerpoint/2010/main" val="1126858533"/>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pPr/>
              <a:t>‹#›</a:t>
            </a:fld>
            <a:endParaRPr lang="en-US" dirty="0"/>
          </a:p>
        </p:txBody>
      </p:sp>
    </p:spTree>
    <p:extLst>
      <p:ext uri="{BB962C8B-B14F-4D97-AF65-F5344CB8AC3E}">
        <p14:creationId xmlns:p14="http://schemas.microsoft.com/office/powerpoint/2010/main" val="2137102006"/>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60798" y="457199"/>
            <a:ext cx="4211227" cy="1936679"/>
          </a:xfrm>
        </p:spPr>
        <p:txBody>
          <a:bodyPr anchor="b">
            <a:noAutofit/>
          </a:bodyPr>
          <a:lstStyle>
            <a:lvl1pPr>
              <a:defRPr sz="4000"/>
            </a:lvl1pPr>
          </a:lstStyle>
          <a:p>
            <a:r>
              <a:rPr lang="en-US"/>
              <a:t>Click to edit Master title style</a:t>
            </a:r>
          </a:p>
        </p:txBody>
      </p:sp>
      <p:sp>
        <p:nvSpPr>
          <p:cNvPr id="3" name="Content Placeholder 2"/>
          <p:cNvSpPr>
            <a:spLocks noGrp="1"/>
          </p:cNvSpPr>
          <p:nvPr>
            <p:ph idx="1"/>
          </p:nvPr>
        </p:nvSpPr>
        <p:spPr>
          <a:xfrm>
            <a:off x="5183188" y="987425"/>
            <a:ext cx="6457432" cy="4873625"/>
          </a:xfrm>
        </p:spPr>
        <p:txBody>
          <a:bodyPr/>
          <a:lstStyle>
            <a:lvl1pPr>
              <a:defRPr sz="3200">
                <a:latin typeface="+mj-lt"/>
              </a:defRPr>
            </a:lvl1pPr>
            <a:lvl2pPr>
              <a:defRPr sz="2800">
                <a:latin typeface="+mj-lt"/>
              </a:defRPr>
            </a:lvl2pPr>
            <a:lvl3pPr>
              <a:defRPr sz="2400">
                <a:latin typeface="+mj-lt"/>
              </a:defRPr>
            </a:lvl3pPr>
            <a:lvl4pPr>
              <a:defRPr sz="2000">
                <a:latin typeface="+mj-lt"/>
              </a:defRPr>
            </a:lvl4pPr>
            <a:lvl5pPr>
              <a:defRPr sz="2000">
                <a:latin typeface="+mj-lt"/>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560798" y="2604070"/>
            <a:ext cx="4211227" cy="3264917"/>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7" name="Slide Number Placeholder 6"/>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pPr/>
              <a:t>‹#›</a:t>
            </a:fld>
            <a:endParaRPr lang="en-US" dirty="0"/>
          </a:p>
        </p:txBody>
      </p:sp>
    </p:spTree>
    <p:extLst>
      <p:ext uri="{BB962C8B-B14F-4D97-AF65-F5344CB8AC3E}">
        <p14:creationId xmlns:p14="http://schemas.microsoft.com/office/powerpoint/2010/main" val="15165147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51.xml"/><Relationship Id="rId13" Type="http://schemas.openxmlformats.org/officeDocument/2006/relationships/slideLayout" Target="../slideLayouts/slideLayout156.xml"/><Relationship Id="rId18" Type="http://schemas.openxmlformats.org/officeDocument/2006/relationships/slideLayout" Target="../slideLayouts/slideLayout161.xml"/><Relationship Id="rId3" Type="http://schemas.openxmlformats.org/officeDocument/2006/relationships/slideLayout" Target="../slideLayouts/slideLayout146.xml"/><Relationship Id="rId21" Type="http://schemas.openxmlformats.org/officeDocument/2006/relationships/slideLayout" Target="../slideLayouts/slideLayout164.xml"/><Relationship Id="rId7" Type="http://schemas.openxmlformats.org/officeDocument/2006/relationships/slideLayout" Target="../slideLayouts/slideLayout150.xml"/><Relationship Id="rId12" Type="http://schemas.openxmlformats.org/officeDocument/2006/relationships/slideLayout" Target="../slideLayouts/slideLayout155.xml"/><Relationship Id="rId17" Type="http://schemas.openxmlformats.org/officeDocument/2006/relationships/slideLayout" Target="../slideLayouts/slideLayout160.xml"/><Relationship Id="rId2" Type="http://schemas.openxmlformats.org/officeDocument/2006/relationships/slideLayout" Target="../slideLayouts/slideLayout145.xml"/><Relationship Id="rId16" Type="http://schemas.openxmlformats.org/officeDocument/2006/relationships/slideLayout" Target="../slideLayouts/slideLayout159.xml"/><Relationship Id="rId20" Type="http://schemas.openxmlformats.org/officeDocument/2006/relationships/slideLayout" Target="../slideLayouts/slideLayout163.xml"/><Relationship Id="rId1" Type="http://schemas.openxmlformats.org/officeDocument/2006/relationships/slideLayout" Target="../slideLayouts/slideLayout144.xml"/><Relationship Id="rId6" Type="http://schemas.openxmlformats.org/officeDocument/2006/relationships/slideLayout" Target="../slideLayouts/slideLayout149.xml"/><Relationship Id="rId11" Type="http://schemas.openxmlformats.org/officeDocument/2006/relationships/slideLayout" Target="../slideLayouts/slideLayout154.xml"/><Relationship Id="rId24" Type="http://schemas.openxmlformats.org/officeDocument/2006/relationships/theme" Target="../theme/theme10.xml"/><Relationship Id="rId5" Type="http://schemas.openxmlformats.org/officeDocument/2006/relationships/slideLayout" Target="../slideLayouts/slideLayout148.xml"/><Relationship Id="rId15" Type="http://schemas.openxmlformats.org/officeDocument/2006/relationships/slideLayout" Target="../slideLayouts/slideLayout158.xml"/><Relationship Id="rId23" Type="http://schemas.openxmlformats.org/officeDocument/2006/relationships/slideLayout" Target="../slideLayouts/slideLayout166.xml"/><Relationship Id="rId10" Type="http://schemas.openxmlformats.org/officeDocument/2006/relationships/slideLayout" Target="../slideLayouts/slideLayout153.xml"/><Relationship Id="rId19" Type="http://schemas.openxmlformats.org/officeDocument/2006/relationships/slideLayout" Target="../slideLayouts/slideLayout162.xml"/><Relationship Id="rId4" Type="http://schemas.openxmlformats.org/officeDocument/2006/relationships/slideLayout" Target="../slideLayouts/slideLayout147.xml"/><Relationship Id="rId9" Type="http://schemas.openxmlformats.org/officeDocument/2006/relationships/slideLayout" Target="../slideLayouts/slideLayout152.xml"/><Relationship Id="rId14" Type="http://schemas.openxmlformats.org/officeDocument/2006/relationships/slideLayout" Target="../slideLayouts/slideLayout157.xml"/><Relationship Id="rId22" Type="http://schemas.openxmlformats.org/officeDocument/2006/relationships/slideLayout" Target="../slideLayouts/slideLayout165.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74.xml"/><Relationship Id="rId13" Type="http://schemas.openxmlformats.org/officeDocument/2006/relationships/slideLayout" Target="../slideLayouts/slideLayout179.xml"/><Relationship Id="rId18" Type="http://schemas.openxmlformats.org/officeDocument/2006/relationships/slideLayout" Target="../slideLayouts/slideLayout184.xml"/><Relationship Id="rId26" Type="http://schemas.openxmlformats.org/officeDocument/2006/relationships/slideLayout" Target="../slideLayouts/slideLayout192.xml"/><Relationship Id="rId3" Type="http://schemas.openxmlformats.org/officeDocument/2006/relationships/slideLayout" Target="../slideLayouts/slideLayout169.xml"/><Relationship Id="rId21" Type="http://schemas.openxmlformats.org/officeDocument/2006/relationships/slideLayout" Target="../slideLayouts/slideLayout187.xml"/><Relationship Id="rId7" Type="http://schemas.openxmlformats.org/officeDocument/2006/relationships/slideLayout" Target="../slideLayouts/slideLayout173.xml"/><Relationship Id="rId12" Type="http://schemas.openxmlformats.org/officeDocument/2006/relationships/slideLayout" Target="../slideLayouts/slideLayout178.xml"/><Relationship Id="rId17" Type="http://schemas.openxmlformats.org/officeDocument/2006/relationships/slideLayout" Target="../slideLayouts/slideLayout183.xml"/><Relationship Id="rId25" Type="http://schemas.openxmlformats.org/officeDocument/2006/relationships/slideLayout" Target="../slideLayouts/slideLayout191.xml"/><Relationship Id="rId2" Type="http://schemas.openxmlformats.org/officeDocument/2006/relationships/slideLayout" Target="../slideLayouts/slideLayout168.xml"/><Relationship Id="rId16" Type="http://schemas.openxmlformats.org/officeDocument/2006/relationships/slideLayout" Target="../slideLayouts/slideLayout182.xml"/><Relationship Id="rId20" Type="http://schemas.openxmlformats.org/officeDocument/2006/relationships/slideLayout" Target="../slideLayouts/slideLayout186.xml"/><Relationship Id="rId29" Type="http://schemas.openxmlformats.org/officeDocument/2006/relationships/theme" Target="../theme/theme11.xml"/><Relationship Id="rId1" Type="http://schemas.openxmlformats.org/officeDocument/2006/relationships/slideLayout" Target="../slideLayouts/slideLayout167.xml"/><Relationship Id="rId6" Type="http://schemas.openxmlformats.org/officeDocument/2006/relationships/slideLayout" Target="../slideLayouts/slideLayout172.xml"/><Relationship Id="rId11" Type="http://schemas.openxmlformats.org/officeDocument/2006/relationships/slideLayout" Target="../slideLayouts/slideLayout177.xml"/><Relationship Id="rId24" Type="http://schemas.openxmlformats.org/officeDocument/2006/relationships/slideLayout" Target="../slideLayouts/slideLayout190.xml"/><Relationship Id="rId5" Type="http://schemas.openxmlformats.org/officeDocument/2006/relationships/slideLayout" Target="../slideLayouts/slideLayout171.xml"/><Relationship Id="rId15" Type="http://schemas.openxmlformats.org/officeDocument/2006/relationships/slideLayout" Target="../slideLayouts/slideLayout181.xml"/><Relationship Id="rId23" Type="http://schemas.openxmlformats.org/officeDocument/2006/relationships/slideLayout" Target="../slideLayouts/slideLayout189.xml"/><Relationship Id="rId28" Type="http://schemas.openxmlformats.org/officeDocument/2006/relationships/slideLayout" Target="../slideLayouts/slideLayout194.xml"/><Relationship Id="rId10" Type="http://schemas.openxmlformats.org/officeDocument/2006/relationships/slideLayout" Target="../slideLayouts/slideLayout176.xml"/><Relationship Id="rId19" Type="http://schemas.openxmlformats.org/officeDocument/2006/relationships/slideLayout" Target="../slideLayouts/slideLayout185.xml"/><Relationship Id="rId4" Type="http://schemas.openxmlformats.org/officeDocument/2006/relationships/slideLayout" Target="../slideLayouts/slideLayout170.xml"/><Relationship Id="rId9" Type="http://schemas.openxmlformats.org/officeDocument/2006/relationships/slideLayout" Target="../slideLayouts/slideLayout175.xml"/><Relationship Id="rId14" Type="http://schemas.openxmlformats.org/officeDocument/2006/relationships/slideLayout" Target="../slideLayouts/slideLayout180.xml"/><Relationship Id="rId22" Type="http://schemas.openxmlformats.org/officeDocument/2006/relationships/slideLayout" Target="../slideLayouts/slideLayout188.xml"/><Relationship Id="rId27" Type="http://schemas.openxmlformats.org/officeDocument/2006/relationships/slideLayout" Target="../slideLayouts/slideLayout193.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slideLayout" Target="../slideLayouts/slideLayout10.xml"/><Relationship Id="rId1" Type="http://schemas.openxmlformats.org/officeDocument/2006/relationships/slideLayout" Target="../slideLayouts/slideLayout9.xml"/><Relationship Id="rId5" Type="http://schemas.openxmlformats.org/officeDocument/2006/relationships/theme" Target="../theme/theme2.xml"/><Relationship Id="rId4"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theme" Target="../theme/theme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18" Type="http://schemas.openxmlformats.org/officeDocument/2006/relationships/slideLayout" Target="../slideLayouts/slideLayout40.xml"/><Relationship Id="rId3" Type="http://schemas.openxmlformats.org/officeDocument/2006/relationships/slideLayout" Target="../slideLayouts/slideLayout25.xml"/><Relationship Id="rId21" Type="http://schemas.openxmlformats.org/officeDocument/2006/relationships/theme" Target="../theme/theme4.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17" Type="http://schemas.openxmlformats.org/officeDocument/2006/relationships/slideLayout" Target="../slideLayouts/slideLayout39.xml"/><Relationship Id="rId2" Type="http://schemas.openxmlformats.org/officeDocument/2006/relationships/slideLayout" Target="../slideLayouts/slideLayout24.xml"/><Relationship Id="rId16" Type="http://schemas.openxmlformats.org/officeDocument/2006/relationships/slideLayout" Target="../slideLayouts/slideLayout38.xml"/><Relationship Id="rId20" Type="http://schemas.openxmlformats.org/officeDocument/2006/relationships/slideLayout" Target="../slideLayouts/slideLayout42.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5" Type="http://schemas.openxmlformats.org/officeDocument/2006/relationships/slideLayout" Target="../slideLayouts/slideLayout37.xml"/><Relationship Id="rId10" Type="http://schemas.openxmlformats.org/officeDocument/2006/relationships/slideLayout" Target="../slideLayouts/slideLayout32.xml"/><Relationship Id="rId19" Type="http://schemas.openxmlformats.org/officeDocument/2006/relationships/slideLayout" Target="../slideLayouts/slideLayout41.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0.xml"/><Relationship Id="rId13" Type="http://schemas.openxmlformats.org/officeDocument/2006/relationships/slideLayout" Target="../slideLayouts/slideLayout55.xml"/><Relationship Id="rId18" Type="http://schemas.openxmlformats.org/officeDocument/2006/relationships/slideLayout" Target="../slideLayouts/slideLayout60.xml"/><Relationship Id="rId3" Type="http://schemas.openxmlformats.org/officeDocument/2006/relationships/slideLayout" Target="../slideLayouts/slideLayout45.xml"/><Relationship Id="rId7" Type="http://schemas.openxmlformats.org/officeDocument/2006/relationships/slideLayout" Target="../slideLayouts/slideLayout49.xml"/><Relationship Id="rId12" Type="http://schemas.openxmlformats.org/officeDocument/2006/relationships/slideLayout" Target="../slideLayouts/slideLayout54.xml"/><Relationship Id="rId17" Type="http://schemas.openxmlformats.org/officeDocument/2006/relationships/slideLayout" Target="../slideLayouts/slideLayout59.xml"/><Relationship Id="rId2" Type="http://schemas.openxmlformats.org/officeDocument/2006/relationships/slideLayout" Target="../slideLayouts/slideLayout44.xml"/><Relationship Id="rId16" Type="http://schemas.openxmlformats.org/officeDocument/2006/relationships/slideLayout" Target="../slideLayouts/slideLayout58.xml"/><Relationship Id="rId20" Type="http://schemas.openxmlformats.org/officeDocument/2006/relationships/theme" Target="../theme/theme5.xml"/><Relationship Id="rId1" Type="http://schemas.openxmlformats.org/officeDocument/2006/relationships/slideLayout" Target="../slideLayouts/slideLayout43.xml"/><Relationship Id="rId6" Type="http://schemas.openxmlformats.org/officeDocument/2006/relationships/slideLayout" Target="../slideLayouts/slideLayout48.xml"/><Relationship Id="rId11" Type="http://schemas.openxmlformats.org/officeDocument/2006/relationships/slideLayout" Target="../slideLayouts/slideLayout53.xml"/><Relationship Id="rId5" Type="http://schemas.openxmlformats.org/officeDocument/2006/relationships/slideLayout" Target="../slideLayouts/slideLayout47.xml"/><Relationship Id="rId15" Type="http://schemas.openxmlformats.org/officeDocument/2006/relationships/slideLayout" Target="../slideLayouts/slideLayout57.xml"/><Relationship Id="rId10" Type="http://schemas.openxmlformats.org/officeDocument/2006/relationships/slideLayout" Target="../slideLayouts/slideLayout52.xml"/><Relationship Id="rId19" Type="http://schemas.openxmlformats.org/officeDocument/2006/relationships/slideLayout" Target="../slideLayouts/slideLayout61.xml"/><Relationship Id="rId4" Type="http://schemas.openxmlformats.org/officeDocument/2006/relationships/slideLayout" Target="../slideLayouts/slideLayout46.xml"/><Relationship Id="rId9" Type="http://schemas.openxmlformats.org/officeDocument/2006/relationships/slideLayout" Target="../slideLayouts/slideLayout51.xml"/><Relationship Id="rId14" Type="http://schemas.openxmlformats.org/officeDocument/2006/relationships/slideLayout" Target="../slideLayouts/slideLayout56.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9.xml"/><Relationship Id="rId13" Type="http://schemas.openxmlformats.org/officeDocument/2006/relationships/slideLayout" Target="../slideLayouts/slideLayout74.xml"/><Relationship Id="rId18" Type="http://schemas.openxmlformats.org/officeDocument/2006/relationships/slideLayout" Target="../slideLayouts/slideLayout79.xml"/><Relationship Id="rId26" Type="http://schemas.openxmlformats.org/officeDocument/2006/relationships/slideLayout" Target="../slideLayouts/slideLayout87.xml"/><Relationship Id="rId3" Type="http://schemas.openxmlformats.org/officeDocument/2006/relationships/slideLayout" Target="../slideLayouts/slideLayout64.xml"/><Relationship Id="rId21" Type="http://schemas.openxmlformats.org/officeDocument/2006/relationships/slideLayout" Target="../slideLayouts/slideLayout82.xml"/><Relationship Id="rId34" Type="http://schemas.openxmlformats.org/officeDocument/2006/relationships/tags" Target="../tags/tag1.xml"/><Relationship Id="rId7" Type="http://schemas.openxmlformats.org/officeDocument/2006/relationships/slideLayout" Target="../slideLayouts/slideLayout68.xml"/><Relationship Id="rId12" Type="http://schemas.openxmlformats.org/officeDocument/2006/relationships/slideLayout" Target="../slideLayouts/slideLayout73.xml"/><Relationship Id="rId17" Type="http://schemas.openxmlformats.org/officeDocument/2006/relationships/slideLayout" Target="../slideLayouts/slideLayout78.xml"/><Relationship Id="rId25" Type="http://schemas.openxmlformats.org/officeDocument/2006/relationships/slideLayout" Target="../slideLayouts/slideLayout86.xml"/><Relationship Id="rId33" Type="http://schemas.openxmlformats.org/officeDocument/2006/relationships/vmlDrawing" Target="../drawings/vmlDrawing1.vml"/><Relationship Id="rId2" Type="http://schemas.openxmlformats.org/officeDocument/2006/relationships/slideLayout" Target="../slideLayouts/slideLayout63.xml"/><Relationship Id="rId16" Type="http://schemas.openxmlformats.org/officeDocument/2006/relationships/slideLayout" Target="../slideLayouts/slideLayout77.xml"/><Relationship Id="rId20" Type="http://schemas.openxmlformats.org/officeDocument/2006/relationships/slideLayout" Target="../slideLayouts/slideLayout81.xml"/><Relationship Id="rId29" Type="http://schemas.openxmlformats.org/officeDocument/2006/relationships/slideLayout" Target="../slideLayouts/slideLayout90.xml"/><Relationship Id="rId1" Type="http://schemas.openxmlformats.org/officeDocument/2006/relationships/slideLayout" Target="../slideLayouts/slideLayout62.xml"/><Relationship Id="rId6" Type="http://schemas.openxmlformats.org/officeDocument/2006/relationships/slideLayout" Target="../slideLayouts/slideLayout67.xml"/><Relationship Id="rId11" Type="http://schemas.openxmlformats.org/officeDocument/2006/relationships/slideLayout" Target="../slideLayouts/slideLayout72.xml"/><Relationship Id="rId24" Type="http://schemas.openxmlformats.org/officeDocument/2006/relationships/slideLayout" Target="../slideLayouts/slideLayout85.xml"/><Relationship Id="rId32" Type="http://schemas.openxmlformats.org/officeDocument/2006/relationships/theme" Target="../theme/theme6.xml"/><Relationship Id="rId5" Type="http://schemas.openxmlformats.org/officeDocument/2006/relationships/slideLayout" Target="../slideLayouts/slideLayout66.xml"/><Relationship Id="rId15" Type="http://schemas.openxmlformats.org/officeDocument/2006/relationships/slideLayout" Target="../slideLayouts/slideLayout76.xml"/><Relationship Id="rId23" Type="http://schemas.openxmlformats.org/officeDocument/2006/relationships/slideLayout" Target="../slideLayouts/slideLayout84.xml"/><Relationship Id="rId28" Type="http://schemas.openxmlformats.org/officeDocument/2006/relationships/slideLayout" Target="../slideLayouts/slideLayout89.xml"/><Relationship Id="rId36" Type="http://schemas.openxmlformats.org/officeDocument/2006/relationships/image" Target="../media/image5.emf"/><Relationship Id="rId10" Type="http://schemas.openxmlformats.org/officeDocument/2006/relationships/slideLayout" Target="../slideLayouts/slideLayout71.xml"/><Relationship Id="rId19" Type="http://schemas.openxmlformats.org/officeDocument/2006/relationships/slideLayout" Target="../slideLayouts/slideLayout80.xml"/><Relationship Id="rId31" Type="http://schemas.openxmlformats.org/officeDocument/2006/relationships/slideLayout" Target="../slideLayouts/slideLayout92.xml"/><Relationship Id="rId4" Type="http://schemas.openxmlformats.org/officeDocument/2006/relationships/slideLayout" Target="../slideLayouts/slideLayout65.xml"/><Relationship Id="rId9" Type="http://schemas.openxmlformats.org/officeDocument/2006/relationships/slideLayout" Target="../slideLayouts/slideLayout70.xml"/><Relationship Id="rId14" Type="http://schemas.openxmlformats.org/officeDocument/2006/relationships/slideLayout" Target="../slideLayouts/slideLayout75.xml"/><Relationship Id="rId22" Type="http://schemas.openxmlformats.org/officeDocument/2006/relationships/slideLayout" Target="../slideLayouts/slideLayout83.xml"/><Relationship Id="rId27" Type="http://schemas.openxmlformats.org/officeDocument/2006/relationships/slideLayout" Target="../slideLayouts/slideLayout88.xml"/><Relationship Id="rId30" Type="http://schemas.openxmlformats.org/officeDocument/2006/relationships/slideLayout" Target="../slideLayouts/slideLayout91.xml"/><Relationship Id="rId35" Type="http://schemas.openxmlformats.org/officeDocument/2006/relationships/oleObject" Target="../embeddings/oleObject1.bin"/></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00.xml"/><Relationship Id="rId13" Type="http://schemas.openxmlformats.org/officeDocument/2006/relationships/slideLayout" Target="../slideLayouts/slideLayout105.xml"/><Relationship Id="rId18" Type="http://schemas.openxmlformats.org/officeDocument/2006/relationships/slideLayout" Target="../slideLayouts/slideLayout110.xml"/><Relationship Id="rId3" Type="http://schemas.openxmlformats.org/officeDocument/2006/relationships/slideLayout" Target="../slideLayouts/slideLayout95.xml"/><Relationship Id="rId7" Type="http://schemas.openxmlformats.org/officeDocument/2006/relationships/slideLayout" Target="../slideLayouts/slideLayout99.xml"/><Relationship Id="rId12" Type="http://schemas.openxmlformats.org/officeDocument/2006/relationships/slideLayout" Target="../slideLayouts/slideLayout104.xml"/><Relationship Id="rId17" Type="http://schemas.openxmlformats.org/officeDocument/2006/relationships/slideLayout" Target="../slideLayouts/slideLayout109.xml"/><Relationship Id="rId2" Type="http://schemas.openxmlformats.org/officeDocument/2006/relationships/slideLayout" Target="../slideLayouts/slideLayout94.xml"/><Relationship Id="rId16" Type="http://schemas.openxmlformats.org/officeDocument/2006/relationships/slideLayout" Target="../slideLayouts/slideLayout108.xml"/><Relationship Id="rId20" Type="http://schemas.openxmlformats.org/officeDocument/2006/relationships/image" Target="../media/image15.png"/><Relationship Id="rId1" Type="http://schemas.openxmlformats.org/officeDocument/2006/relationships/slideLayout" Target="../slideLayouts/slideLayout93.xml"/><Relationship Id="rId6" Type="http://schemas.openxmlformats.org/officeDocument/2006/relationships/slideLayout" Target="../slideLayouts/slideLayout98.xml"/><Relationship Id="rId11" Type="http://schemas.openxmlformats.org/officeDocument/2006/relationships/slideLayout" Target="../slideLayouts/slideLayout103.xml"/><Relationship Id="rId5" Type="http://schemas.openxmlformats.org/officeDocument/2006/relationships/slideLayout" Target="../slideLayouts/slideLayout97.xml"/><Relationship Id="rId15" Type="http://schemas.openxmlformats.org/officeDocument/2006/relationships/slideLayout" Target="../slideLayouts/slideLayout107.xml"/><Relationship Id="rId10" Type="http://schemas.openxmlformats.org/officeDocument/2006/relationships/slideLayout" Target="../slideLayouts/slideLayout102.xml"/><Relationship Id="rId19" Type="http://schemas.openxmlformats.org/officeDocument/2006/relationships/theme" Target="../theme/theme7.xml"/><Relationship Id="rId4" Type="http://schemas.openxmlformats.org/officeDocument/2006/relationships/slideLayout" Target="../slideLayouts/slideLayout96.xml"/><Relationship Id="rId9" Type="http://schemas.openxmlformats.org/officeDocument/2006/relationships/slideLayout" Target="../slideLayouts/slideLayout101.xml"/><Relationship Id="rId14" Type="http://schemas.openxmlformats.org/officeDocument/2006/relationships/slideLayout" Target="../slideLayouts/slideLayout106.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18.xml"/><Relationship Id="rId3" Type="http://schemas.openxmlformats.org/officeDocument/2006/relationships/slideLayout" Target="../slideLayouts/slideLayout113.xml"/><Relationship Id="rId7" Type="http://schemas.openxmlformats.org/officeDocument/2006/relationships/slideLayout" Target="../slideLayouts/slideLayout117.xml"/><Relationship Id="rId12" Type="http://schemas.openxmlformats.org/officeDocument/2006/relationships/theme" Target="../theme/theme8.xml"/><Relationship Id="rId2" Type="http://schemas.openxmlformats.org/officeDocument/2006/relationships/slideLayout" Target="../slideLayouts/slideLayout112.xml"/><Relationship Id="rId1" Type="http://schemas.openxmlformats.org/officeDocument/2006/relationships/slideLayout" Target="../slideLayouts/slideLayout111.xml"/><Relationship Id="rId6" Type="http://schemas.openxmlformats.org/officeDocument/2006/relationships/slideLayout" Target="../slideLayouts/slideLayout116.xml"/><Relationship Id="rId11" Type="http://schemas.openxmlformats.org/officeDocument/2006/relationships/slideLayout" Target="../slideLayouts/slideLayout121.xml"/><Relationship Id="rId5" Type="http://schemas.openxmlformats.org/officeDocument/2006/relationships/slideLayout" Target="../slideLayouts/slideLayout115.xml"/><Relationship Id="rId10" Type="http://schemas.openxmlformats.org/officeDocument/2006/relationships/slideLayout" Target="../slideLayouts/slideLayout120.xml"/><Relationship Id="rId4" Type="http://schemas.openxmlformats.org/officeDocument/2006/relationships/slideLayout" Target="../slideLayouts/slideLayout114.xml"/><Relationship Id="rId9" Type="http://schemas.openxmlformats.org/officeDocument/2006/relationships/slideLayout" Target="../slideLayouts/slideLayout119.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29.xml"/><Relationship Id="rId13" Type="http://schemas.openxmlformats.org/officeDocument/2006/relationships/slideLayout" Target="../slideLayouts/slideLayout134.xml"/><Relationship Id="rId18" Type="http://schemas.openxmlformats.org/officeDocument/2006/relationships/slideLayout" Target="../slideLayouts/slideLayout139.xml"/><Relationship Id="rId3" Type="http://schemas.openxmlformats.org/officeDocument/2006/relationships/slideLayout" Target="../slideLayouts/slideLayout124.xml"/><Relationship Id="rId21" Type="http://schemas.openxmlformats.org/officeDocument/2006/relationships/slideLayout" Target="../slideLayouts/slideLayout142.xml"/><Relationship Id="rId7" Type="http://schemas.openxmlformats.org/officeDocument/2006/relationships/slideLayout" Target="../slideLayouts/slideLayout128.xml"/><Relationship Id="rId12" Type="http://schemas.openxmlformats.org/officeDocument/2006/relationships/slideLayout" Target="../slideLayouts/slideLayout133.xml"/><Relationship Id="rId17" Type="http://schemas.openxmlformats.org/officeDocument/2006/relationships/slideLayout" Target="../slideLayouts/slideLayout138.xml"/><Relationship Id="rId2" Type="http://schemas.openxmlformats.org/officeDocument/2006/relationships/slideLayout" Target="../slideLayouts/slideLayout123.xml"/><Relationship Id="rId16" Type="http://schemas.openxmlformats.org/officeDocument/2006/relationships/slideLayout" Target="../slideLayouts/slideLayout137.xml"/><Relationship Id="rId20" Type="http://schemas.openxmlformats.org/officeDocument/2006/relationships/slideLayout" Target="../slideLayouts/slideLayout141.xml"/><Relationship Id="rId1" Type="http://schemas.openxmlformats.org/officeDocument/2006/relationships/slideLayout" Target="../slideLayouts/slideLayout122.xml"/><Relationship Id="rId6" Type="http://schemas.openxmlformats.org/officeDocument/2006/relationships/slideLayout" Target="../slideLayouts/slideLayout127.xml"/><Relationship Id="rId11" Type="http://schemas.openxmlformats.org/officeDocument/2006/relationships/slideLayout" Target="../slideLayouts/slideLayout132.xml"/><Relationship Id="rId24" Type="http://schemas.openxmlformats.org/officeDocument/2006/relationships/image" Target="../media/image21.png"/><Relationship Id="rId5" Type="http://schemas.openxmlformats.org/officeDocument/2006/relationships/slideLayout" Target="../slideLayouts/slideLayout126.xml"/><Relationship Id="rId15" Type="http://schemas.openxmlformats.org/officeDocument/2006/relationships/slideLayout" Target="../slideLayouts/slideLayout136.xml"/><Relationship Id="rId23" Type="http://schemas.openxmlformats.org/officeDocument/2006/relationships/theme" Target="../theme/theme9.xml"/><Relationship Id="rId10" Type="http://schemas.openxmlformats.org/officeDocument/2006/relationships/slideLayout" Target="../slideLayouts/slideLayout131.xml"/><Relationship Id="rId19" Type="http://schemas.openxmlformats.org/officeDocument/2006/relationships/slideLayout" Target="../slideLayouts/slideLayout140.xml"/><Relationship Id="rId4" Type="http://schemas.openxmlformats.org/officeDocument/2006/relationships/slideLayout" Target="../slideLayouts/slideLayout125.xml"/><Relationship Id="rId9" Type="http://schemas.openxmlformats.org/officeDocument/2006/relationships/slideLayout" Target="../slideLayouts/slideLayout130.xml"/><Relationship Id="rId14" Type="http://schemas.openxmlformats.org/officeDocument/2006/relationships/slideLayout" Target="../slideLayouts/slideLayout135.xml"/><Relationship Id="rId22" Type="http://schemas.openxmlformats.org/officeDocument/2006/relationships/slideLayout" Target="../slideLayouts/slideLayout14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 name="Title Placeholder 9"/>
          <p:cNvSpPr>
            <a:spLocks noGrp="1"/>
          </p:cNvSpPr>
          <p:nvPr>
            <p:ph type="title"/>
          </p:nvPr>
        </p:nvSpPr>
        <p:spPr>
          <a:xfrm>
            <a:off x="379514" y="182215"/>
            <a:ext cx="11524432" cy="1063487"/>
          </a:xfrm>
          <a:prstGeom prst="rect">
            <a:avLst/>
          </a:prstGeom>
        </p:spPr>
        <p:txBody>
          <a:bodyPr vert="horz" lIns="91409" tIns="45705" rIns="91409" bIns="45705" rtlCol="0" anchor="t" anchorCtr="0">
            <a:normAutofit/>
          </a:bodyPr>
          <a:lstStyle/>
          <a:p>
            <a:r>
              <a:rPr lang="en-US" dirty="0"/>
              <a:t>Click to edit Master title style</a:t>
            </a:r>
          </a:p>
        </p:txBody>
      </p:sp>
      <p:sp>
        <p:nvSpPr>
          <p:cNvPr id="3" name="TextBox 2">
            <a:extLst>
              <a:ext uri="{FF2B5EF4-FFF2-40B4-BE49-F238E27FC236}">
                <a16:creationId xmlns:a16="http://schemas.microsoft.com/office/drawing/2014/main" id="{E7FAE9CD-C249-492B-9442-3165A1A25598}"/>
              </a:ext>
            </a:extLst>
          </p:cNvPr>
          <p:cNvSpPr txBox="1"/>
          <p:nvPr userDrawn="1"/>
        </p:nvSpPr>
        <p:spPr>
          <a:xfrm>
            <a:off x="9355015" y="6377353"/>
            <a:ext cx="278227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Socialize: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#70-534 @ITProGuru</a:t>
            </a:r>
          </a:p>
        </p:txBody>
      </p:sp>
    </p:spTree>
    <p:extLst>
      <p:ext uri="{BB962C8B-B14F-4D97-AF65-F5344CB8AC3E}">
        <p14:creationId xmlns:p14="http://schemas.microsoft.com/office/powerpoint/2010/main" val="3118783959"/>
      </p:ext>
    </p:extLst>
  </p:cSld>
  <p:clrMap bg1="lt1" tx1="dk1" bg2="lt2" tx2="dk2" accent1="accent1" accent2="accent2" accent3="accent3" accent4="accent4" accent5="accent5" accent6="accent6" hlink="hlink" folHlink="folHlink"/>
  <p:sldLayoutIdLst>
    <p:sldLayoutId id="2147483661" r:id="rId1"/>
    <p:sldLayoutId id="2147483667" r:id="rId2"/>
    <p:sldLayoutId id="2147483663" r:id="rId3"/>
    <p:sldLayoutId id="2147483664" r:id="rId4"/>
    <p:sldLayoutId id="2147483665" r:id="rId5"/>
    <p:sldLayoutId id="2147483666" r:id="rId6"/>
    <p:sldLayoutId id="2147483668" r:id="rId7"/>
    <p:sldLayoutId id="2147483669" r:id="rId8"/>
  </p:sldLayoutIdLst>
  <p:txStyles>
    <p:titleStyle>
      <a:lvl1pPr algn="l" defTabSz="914088" rtl="0" eaLnBrk="1" latinLnBrk="0" hangingPunct="1">
        <a:lnSpc>
          <a:spcPct val="80000"/>
        </a:lnSpc>
        <a:spcBef>
          <a:spcPct val="0"/>
        </a:spcBef>
        <a:buNone/>
        <a:defRPr sz="4400" kern="120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p:titleStyle>
    <p:bodyStyle>
      <a:lvl1pPr marL="342783" indent="-342783" algn="l" defTabSz="914088" rtl="0" eaLnBrk="1" latinLnBrk="0" hangingPunct="1">
        <a:spcBef>
          <a:spcPts val="1200"/>
        </a:spcBef>
        <a:buFont typeface="Arial" pitchFamily="34" charset="0"/>
        <a:buChar char="•"/>
        <a:defRPr sz="3200" b="1"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088" rtl="0" eaLnBrk="1" latinLnBrk="0" hangingPunct="1">
        <a:defRPr sz="1800" kern="1200">
          <a:solidFill>
            <a:schemeClr val="tx1"/>
          </a:solidFill>
          <a:latin typeface="+mn-lt"/>
          <a:ea typeface="+mn-ea"/>
          <a:cs typeface="+mn-cs"/>
        </a:defRPr>
      </a:lvl1pPr>
      <a:lvl2pPr marL="457044" algn="l" defTabSz="914088" rtl="0" eaLnBrk="1" latinLnBrk="0" hangingPunct="1">
        <a:defRPr sz="1800" kern="1200">
          <a:solidFill>
            <a:schemeClr val="tx1"/>
          </a:solidFill>
          <a:latin typeface="+mn-lt"/>
          <a:ea typeface="+mn-ea"/>
          <a:cs typeface="+mn-cs"/>
        </a:defRPr>
      </a:lvl2pPr>
      <a:lvl3pPr marL="914088" algn="l" defTabSz="914088" rtl="0" eaLnBrk="1" latinLnBrk="0" hangingPunct="1">
        <a:defRPr sz="1800" kern="1200">
          <a:solidFill>
            <a:schemeClr val="tx1"/>
          </a:solidFill>
          <a:latin typeface="+mn-lt"/>
          <a:ea typeface="+mn-ea"/>
          <a:cs typeface="+mn-cs"/>
        </a:defRPr>
      </a:lvl3pPr>
      <a:lvl4pPr marL="1371133" algn="l" defTabSz="914088" rtl="0" eaLnBrk="1" latinLnBrk="0" hangingPunct="1">
        <a:defRPr sz="1800" kern="1200">
          <a:solidFill>
            <a:schemeClr val="tx1"/>
          </a:solidFill>
          <a:latin typeface="+mn-lt"/>
          <a:ea typeface="+mn-ea"/>
          <a:cs typeface="+mn-cs"/>
        </a:defRPr>
      </a:lvl4pPr>
      <a:lvl5pPr marL="1828178" algn="l" defTabSz="914088" rtl="0" eaLnBrk="1" latinLnBrk="0" hangingPunct="1">
        <a:defRPr sz="1800" kern="1200">
          <a:solidFill>
            <a:schemeClr val="tx1"/>
          </a:solidFill>
          <a:latin typeface="+mn-lt"/>
          <a:ea typeface="+mn-ea"/>
          <a:cs typeface="+mn-cs"/>
        </a:defRPr>
      </a:lvl5pPr>
      <a:lvl6pPr marL="2285222" algn="l" defTabSz="914088" rtl="0" eaLnBrk="1" latinLnBrk="0" hangingPunct="1">
        <a:defRPr sz="1800" kern="1200">
          <a:solidFill>
            <a:schemeClr val="tx1"/>
          </a:solidFill>
          <a:latin typeface="+mn-lt"/>
          <a:ea typeface="+mn-ea"/>
          <a:cs typeface="+mn-cs"/>
        </a:defRPr>
      </a:lvl6pPr>
      <a:lvl7pPr marL="2742267" algn="l" defTabSz="914088" rtl="0" eaLnBrk="1" latinLnBrk="0" hangingPunct="1">
        <a:defRPr sz="1800" kern="1200">
          <a:solidFill>
            <a:schemeClr val="tx1"/>
          </a:solidFill>
          <a:latin typeface="+mn-lt"/>
          <a:ea typeface="+mn-ea"/>
          <a:cs typeface="+mn-cs"/>
        </a:defRPr>
      </a:lvl7pPr>
      <a:lvl8pPr marL="3199311" algn="l" defTabSz="914088" rtl="0" eaLnBrk="1" latinLnBrk="0" hangingPunct="1">
        <a:defRPr sz="1800" kern="1200">
          <a:solidFill>
            <a:schemeClr val="tx1"/>
          </a:solidFill>
          <a:latin typeface="+mn-lt"/>
          <a:ea typeface="+mn-ea"/>
          <a:cs typeface="+mn-cs"/>
        </a:defRPr>
      </a:lvl8pPr>
      <a:lvl9pPr marL="3656358" algn="l" defTabSz="914088"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10/20/2017</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dirty="0"/>
          </a:p>
        </p:txBody>
      </p:sp>
    </p:spTree>
    <p:extLst>
      <p:ext uri="{BB962C8B-B14F-4D97-AF65-F5344CB8AC3E}">
        <p14:creationId xmlns:p14="http://schemas.microsoft.com/office/powerpoint/2010/main" val="4029446366"/>
      </p:ext>
    </p:extLst>
  </p:cSld>
  <p:clrMap bg1="lt1" tx1="dk1" bg2="lt2" tx2="dk2" accent1="accent1" accent2="accent2" accent3="accent3" accent4="accent4" accent5="accent5" accent6="accent6" hlink="hlink" folHlink="folHlink"/>
  <p:sldLayoutIdLst>
    <p:sldLayoutId id="2147483861" r:id="rId1"/>
    <p:sldLayoutId id="2147483862" r:id="rId2"/>
    <p:sldLayoutId id="2147483863" r:id="rId3"/>
    <p:sldLayoutId id="2147483864" r:id="rId4"/>
    <p:sldLayoutId id="2147483865" r:id="rId5"/>
    <p:sldLayoutId id="2147483866" r:id="rId6"/>
    <p:sldLayoutId id="2147483867" r:id="rId7"/>
    <p:sldLayoutId id="2147483868" r:id="rId8"/>
    <p:sldLayoutId id="2147483869" r:id="rId9"/>
    <p:sldLayoutId id="2147483870" r:id="rId10"/>
    <p:sldLayoutId id="2147483871" r:id="rId11"/>
    <p:sldLayoutId id="2147483872" r:id="rId12"/>
    <p:sldLayoutId id="2147483873" r:id="rId13"/>
    <p:sldLayoutId id="2147483874" r:id="rId14"/>
    <p:sldLayoutId id="2147483875" r:id="rId15"/>
    <p:sldLayoutId id="2147483876" r:id="rId16"/>
    <p:sldLayoutId id="2147483877" r:id="rId17"/>
    <p:sldLayoutId id="2147483878" r:id="rId18"/>
    <p:sldLayoutId id="2147483879" r:id="rId19"/>
    <p:sldLayoutId id="2147483880" r:id="rId20"/>
    <p:sldLayoutId id="2147483881" r:id="rId21"/>
    <p:sldLayoutId id="2147483882" r:id="rId22"/>
    <p:sldLayoutId id="2147483888" r:id="rId2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3" name="Group 2"/>
          <p:cNvGrpSpPr/>
          <p:nvPr userDrawn="1"/>
        </p:nvGrpSpPr>
        <p:grpSpPr>
          <a:xfrm>
            <a:off x="12370906" y="-217"/>
            <a:ext cx="935477" cy="5654618"/>
            <a:chOff x="12618967" y="-221"/>
            <a:chExt cx="954235" cy="5767186"/>
          </a:xfrm>
        </p:grpSpPr>
        <p:grpSp>
          <p:nvGrpSpPr>
            <p:cNvPr id="18" name="Group 17"/>
            <p:cNvGrpSpPr/>
            <p:nvPr userDrawn="1"/>
          </p:nvGrpSpPr>
          <p:grpSpPr>
            <a:xfrm>
              <a:off x="12618967" y="-221"/>
              <a:ext cx="954235" cy="5716010"/>
              <a:chOff x="12618967" y="-221"/>
              <a:chExt cx="954235" cy="5716010"/>
            </a:xfrm>
          </p:grpSpPr>
          <p:grpSp>
            <p:nvGrpSpPr>
              <p:cNvPr id="26" name="Group 25"/>
              <p:cNvGrpSpPr/>
              <p:nvPr userDrawn="1"/>
            </p:nvGrpSpPr>
            <p:grpSpPr>
              <a:xfrm rot="5400000">
                <a:off x="11580864" y="1044098"/>
                <a:ext cx="2705442" cy="629236"/>
                <a:chOff x="1584344" y="4543426"/>
                <a:chExt cx="2705442"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216 G:59 B:1</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0 G:120 B:215</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userDrawn="1"/>
              </p:nvSpPr>
              <p:spPr bwMode="auto">
                <a:xfrm>
                  <a:off x="3419856"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14644">
                            <a:schemeClr val="tx1"/>
                          </a:gs>
                          <a:gs pos="42000">
                            <a:schemeClr val="tx1"/>
                          </a:gs>
                        </a:gsLst>
                        <a:lin ang="5400000" scaled="0"/>
                      </a:gradFill>
                      <a:latin typeface="+mn-lt"/>
                      <a:ea typeface="Segoe UI" pitchFamily="34" charset="0"/>
                      <a:cs typeface="Segoe UI" pitchFamily="34" charset="0"/>
                    </a:rPr>
                    <a:t>Light Green</a:t>
                  </a:r>
                </a:p>
                <a:p>
                  <a:pPr algn="l" defTabSz="914102" fontAlgn="base">
                    <a:lnSpc>
                      <a:spcPct val="100000"/>
                    </a:lnSpc>
                    <a:spcBef>
                      <a:spcPct val="0"/>
                    </a:spcBef>
                    <a:spcAft>
                      <a:spcPct val="0"/>
                    </a:spcAft>
                  </a:pPr>
                  <a:r>
                    <a:rPr lang="en-US" sz="490" dirty="0">
                      <a:gradFill>
                        <a:gsLst>
                          <a:gs pos="10042">
                            <a:schemeClr val="tx1"/>
                          </a:gs>
                          <a:gs pos="39000">
                            <a:schemeClr val="tx1"/>
                          </a:gs>
                        </a:gsLst>
                        <a:lin ang="5400000" scaled="0"/>
                      </a:gradFill>
                      <a:ea typeface="Segoe UI" pitchFamily="34" charset="0"/>
                      <a:cs typeface="Segoe UI" pitchFamily="34" charset="0"/>
                    </a:rPr>
                    <a:t>R:</a:t>
                  </a:r>
                  <a:r>
                    <a:rPr lang="en-US" sz="490" baseline="0" dirty="0">
                      <a:gradFill>
                        <a:gsLst>
                          <a:gs pos="10042">
                            <a:schemeClr val="tx1"/>
                          </a:gs>
                          <a:gs pos="39000">
                            <a:schemeClr val="tx1"/>
                          </a:gs>
                        </a:gsLst>
                        <a:lin ang="5400000" scaled="0"/>
                      </a:gradFill>
                      <a:ea typeface="Segoe UI" pitchFamily="34" charset="0"/>
                      <a:cs typeface="Segoe UI" pitchFamily="34" charset="0"/>
                    </a:rPr>
                    <a:t>186 G:216 B:10</a:t>
                  </a:r>
                  <a:endParaRPr lang="en-US" sz="490" dirty="0">
                    <a:gradFill>
                      <a:gsLst>
                        <a:gs pos="10042">
                          <a:schemeClr val="tx1"/>
                        </a:gs>
                        <a:gs pos="39000">
                          <a:schemeClr val="tx1"/>
                        </a:gs>
                      </a:gsLst>
                      <a:lin ang="5400000" scaled="0"/>
                    </a:gradFill>
                    <a:ea typeface="Segoe UI" pitchFamily="34" charset="0"/>
                    <a:cs typeface="Segoe UI" pitchFamily="34" charset="0"/>
                  </a:endParaRP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92 G:45 B:145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0 G:32 B:80</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14644">
                            <a:schemeClr val="tx1"/>
                          </a:gs>
                          <a:gs pos="42000">
                            <a:schemeClr val="tx1"/>
                          </a:gs>
                        </a:gsLst>
                        <a:lin ang="5400000" scaled="0"/>
                      </a:gradFill>
                      <a:latin typeface="+mn-lt"/>
                      <a:ea typeface="Segoe UI" pitchFamily="34" charset="0"/>
                      <a:cs typeface="Segoe UI" pitchFamily="34" charset="0"/>
                    </a:rPr>
                    <a:t>Yellow</a:t>
                  </a:r>
                </a:p>
                <a:p>
                  <a:pPr marL="0" algn="l" defTabSz="914102" rtl="0" eaLnBrk="1" fontAlgn="base" latinLnBrk="0" hangingPunct="1">
                    <a:lnSpc>
                      <a:spcPct val="100000"/>
                    </a:lnSpc>
                    <a:spcBef>
                      <a:spcPct val="0"/>
                    </a:spcBef>
                    <a:spcAft>
                      <a:spcPct val="0"/>
                    </a:spcAft>
                  </a:pPr>
                  <a:r>
                    <a:rPr lang="en-US" sz="490" kern="1200" dirty="0">
                      <a:gradFill>
                        <a:gsLst>
                          <a:gs pos="10042">
                            <a:schemeClr val="tx1"/>
                          </a:gs>
                          <a:gs pos="39000">
                            <a:schemeClr val="tx1"/>
                          </a:gs>
                        </a:gsLst>
                        <a:lin ang="5400000" scaled="0"/>
                      </a:gradFill>
                      <a:latin typeface="+mn-lt"/>
                      <a:ea typeface="Segoe UI" pitchFamily="34" charset="0"/>
                      <a:cs typeface="Segoe UI" pitchFamily="34" charset="0"/>
                    </a:rPr>
                    <a:t>R:255 G:185 B:0</a:t>
                  </a:r>
                </a:p>
              </p:txBody>
            </p:sp>
          </p:grpSp>
          <p:sp>
            <p:nvSpPr>
              <p:cNvPr id="33" name="Rectangle 32"/>
              <p:cNvSpPr/>
              <p:nvPr userDrawn="1"/>
            </p:nvSpPr>
            <p:spPr bwMode="auto">
              <a:xfrm rot="5400000">
                <a:off x="12328887" y="3353996"/>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Green</a:t>
                </a:r>
              </a:p>
              <a:p>
                <a:pPr marL="0" algn="l" defTabSz="914102" rtl="0" eaLnBrk="1" fontAlgn="base" latinLnBrk="0" hangingPunct="1">
                  <a:lnSpc>
                    <a:spcPct val="100000"/>
                  </a:lnSpc>
                  <a:spcBef>
                    <a:spcPct val="0"/>
                  </a:spcBef>
                  <a:spcAft>
                    <a:spcPct val="0"/>
                  </a:spcAft>
                </a:pPr>
                <a:r>
                  <a:rPr lang="en-US" sz="490" kern="1200" dirty="0">
                    <a:gradFill>
                      <a:gsLst>
                        <a:gs pos="2092">
                          <a:srgbClr val="F8F8F8"/>
                        </a:gs>
                        <a:gs pos="10042">
                          <a:srgbClr val="F8F8F8"/>
                        </a:gs>
                      </a:gsLst>
                      <a:lin ang="5400000" scaled="0"/>
                    </a:gradFill>
                    <a:latin typeface="+mn-lt"/>
                    <a:ea typeface="Segoe UI" pitchFamily="34" charset="0"/>
                    <a:cs typeface="Segoe UI" pitchFamily="34" charset="0"/>
                  </a:rPr>
                  <a:t>R:16 G:124 B:16</a:t>
                </a:r>
              </a:p>
            </p:txBody>
          </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Secondary colors (use only when</a:t>
                </a:r>
                <a:r>
                  <a:rPr lang="en-US" sz="980" baseline="0" dirty="0">
                    <a:gradFill>
                      <a:gsLst>
                        <a:gs pos="2917">
                          <a:schemeClr val="tx1"/>
                        </a:gs>
                        <a:gs pos="30000">
                          <a:schemeClr val="tx1"/>
                        </a:gs>
                      </a:gsLst>
                      <a:lin ang="5400000" scaled="0"/>
                    </a:gradFill>
                  </a:rPr>
                  <a:t> necessary)</a:t>
                </a:r>
                <a:endParaRPr lang="en-US" sz="980" dirty="0">
                  <a:gradFill>
                    <a:gsLst>
                      <a:gs pos="2917">
                        <a:schemeClr val="tx1"/>
                      </a:gs>
                      <a:gs pos="30000">
                        <a:schemeClr val="tx1"/>
                      </a:gs>
                    </a:gsLst>
                    <a:lin ang="5400000" scaled="0"/>
                  </a:gradFill>
                </a:endParaRPr>
              </a:p>
            </p:txBody>
          </p:sp>
        </p:grpSp>
        <p:sp>
          <p:nvSpPr>
            <p:cNvPr id="20" name="Rectangle 19"/>
            <p:cNvSpPr/>
            <p:nvPr userDrawn="1"/>
          </p:nvSpPr>
          <p:spPr bwMode="auto">
            <a:xfrm rot="5400000">
              <a:off x="12328886" y="5187117"/>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12389">
                        <a:srgbClr val="FFFFFF"/>
                      </a:gs>
                      <a:gs pos="46000">
                        <a:srgbClr val="FFFFFF"/>
                      </a:gs>
                    </a:gsLst>
                    <a:lin ang="5400000" scaled="0"/>
                  </a:gradFill>
                  <a:latin typeface="+mn-lt"/>
                  <a:ea typeface="Segoe UI" pitchFamily="34" charset="0"/>
                  <a:cs typeface="Segoe UI" pitchFamily="34" charset="0"/>
                </a:rPr>
                <a:t>Gray</a:t>
              </a:r>
            </a:p>
            <a:p>
              <a:pPr marL="0" algn="l" defTabSz="914102" rtl="0" eaLnBrk="1" fontAlgn="base" latinLnBrk="0" hangingPunct="1">
                <a:lnSpc>
                  <a:spcPct val="100000"/>
                </a:lnSpc>
                <a:spcBef>
                  <a:spcPct val="0"/>
                </a:spcBef>
                <a:spcAft>
                  <a:spcPct val="0"/>
                </a:spcAft>
              </a:pPr>
              <a:r>
                <a:rPr lang="en-US" sz="490" kern="1200" dirty="0">
                  <a:gradFill>
                    <a:gsLst>
                      <a:gs pos="12389">
                        <a:srgbClr val="FFFFFF"/>
                      </a:gs>
                      <a:gs pos="46000">
                        <a:srgbClr val="FFFFFF"/>
                      </a:gs>
                    </a:gsLst>
                    <a:lin ang="5400000" scaled="0"/>
                  </a:gradFill>
                  <a:latin typeface="+mn-lt"/>
                  <a:ea typeface="Segoe UI" pitchFamily="34" charset="0"/>
                  <a:cs typeface="Segoe UI" pitchFamily="34" charset="0"/>
                </a:rPr>
                <a:t>R:80 G:80 B:80</a:t>
              </a:r>
            </a:p>
          </p:txBody>
        </p:sp>
      </p:grpSp>
      <p:sp>
        <p:nvSpPr>
          <p:cNvPr id="22" name="Rectangle 21"/>
          <p:cNvSpPr/>
          <p:nvPr userDrawn="1"/>
        </p:nvSpPr>
        <p:spPr bwMode="auto">
          <a:xfrm rot="5400000">
            <a:off x="12086466" y="4185103"/>
            <a:ext cx="852950" cy="284070"/>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44821"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Mid-Blue</a:t>
            </a:r>
          </a:p>
          <a:p>
            <a:pPr marL="0" algn="l" defTabSz="914102" rtl="0" eaLnBrk="1" fontAlgn="base" latinLnBrk="0" hangingPunct="1">
              <a:lnSpc>
                <a:spcPct val="100000"/>
              </a:lnSpc>
              <a:spcBef>
                <a:spcPct val="0"/>
              </a:spcBef>
              <a:spcAft>
                <a:spcPct val="0"/>
              </a:spcAft>
            </a:pPr>
            <a:r>
              <a:rPr lang="en-US" sz="490" kern="1200" dirty="0">
                <a:gradFill>
                  <a:gsLst>
                    <a:gs pos="2092">
                      <a:srgbClr val="F8F8F8"/>
                    </a:gs>
                    <a:gs pos="10042">
                      <a:srgbClr val="F8F8F8"/>
                    </a:gs>
                  </a:gsLst>
                  <a:lin ang="5400000" scaled="0"/>
                </a:gradFill>
                <a:latin typeface="+mn-lt"/>
                <a:ea typeface="Segoe UI" pitchFamily="34" charset="0"/>
                <a:cs typeface="Segoe UI" pitchFamily="34" charset="0"/>
              </a:rPr>
              <a:t>R:0 G:24 B:143</a:t>
            </a:r>
          </a:p>
        </p:txBody>
      </p:sp>
    </p:spTree>
    <p:extLst>
      <p:ext uri="{BB962C8B-B14F-4D97-AF65-F5344CB8AC3E}">
        <p14:creationId xmlns:p14="http://schemas.microsoft.com/office/powerpoint/2010/main" val="1689103808"/>
      </p:ext>
    </p:extLst>
  </p:cSld>
  <p:clrMap bg1="lt1" tx1="dk1" bg2="lt2" tx2="dk2" accent1="accent1" accent2="accent2" accent3="accent3" accent4="accent4" accent5="accent5" accent6="accent6" hlink="hlink" folHlink="folHlink"/>
  <p:sldLayoutIdLst>
    <p:sldLayoutId id="2147483891" r:id="rId1"/>
    <p:sldLayoutId id="2147483892" r:id="rId2"/>
    <p:sldLayoutId id="2147483893" r:id="rId3"/>
    <p:sldLayoutId id="2147483894" r:id="rId4"/>
    <p:sldLayoutId id="2147483895" r:id="rId5"/>
    <p:sldLayoutId id="2147483896" r:id="rId6"/>
    <p:sldLayoutId id="2147483897" r:id="rId7"/>
    <p:sldLayoutId id="2147483898" r:id="rId8"/>
    <p:sldLayoutId id="2147483899" r:id="rId9"/>
    <p:sldLayoutId id="2147483900" r:id="rId10"/>
    <p:sldLayoutId id="2147483901" r:id="rId11"/>
    <p:sldLayoutId id="2147483902" r:id="rId12"/>
    <p:sldLayoutId id="2147483903" r:id="rId13"/>
    <p:sldLayoutId id="2147483904" r:id="rId14"/>
    <p:sldLayoutId id="2147483905" r:id="rId15"/>
    <p:sldLayoutId id="2147483906" r:id="rId16"/>
    <p:sldLayoutId id="2147483907" r:id="rId17"/>
    <p:sldLayoutId id="2147483908" r:id="rId18"/>
    <p:sldLayoutId id="2147483909" r:id="rId19"/>
    <p:sldLayoutId id="2147483910" r:id="rId20"/>
    <p:sldLayoutId id="2147483911" r:id="rId21"/>
    <p:sldLayoutId id="2147483912" r:id="rId22"/>
    <p:sldLayoutId id="2147483913" r:id="rId23"/>
    <p:sldLayoutId id="2147483914" r:id="rId24"/>
    <p:sldLayoutId id="2147483915" r:id="rId25"/>
    <p:sldLayoutId id="2147483916" r:id="rId26"/>
    <p:sldLayoutId id="2147483917" r:id="rId27"/>
    <p:sldLayoutId id="2147483918" r:id="rId28"/>
  </p:sldLayoutIdLst>
  <p:transition>
    <p:fade/>
  </p:transition>
  <p:hf hdr="0" ftr="0" dt="0"/>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226647"/>
            <a:ext cx="10515600" cy="119575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555262"/>
            <a:ext cx="10515600" cy="475956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Box 6">
            <a:extLst>
              <a:ext uri="{FF2B5EF4-FFF2-40B4-BE49-F238E27FC236}">
                <a16:creationId xmlns:a16="http://schemas.microsoft.com/office/drawing/2014/main" id="{F0568AA2-4C6B-4DE7-A5F1-F06FF39C7CAA}"/>
              </a:ext>
            </a:extLst>
          </p:cNvPr>
          <p:cNvSpPr txBox="1"/>
          <p:nvPr userDrawn="1"/>
        </p:nvSpPr>
        <p:spPr>
          <a:xfrm>
            <a:off x="9355015" y="6377353"/>
            <a:ext cx="278227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Socialize: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#70-534 @ITProGuru</a:t>
            </a:r>
          </a:p>
        </p:txBody>
      </p:sp>
    </p:spTree>
    <p:extLst>
      <p:ext uri="{BB962C8B-B14F-4D97-AF65-F5344CB8AC3E}">
        <p14:creationId xmlns:p14="http://schemas.microsoft.com/office/powerpoint/2010/main" val="3744922049"/>
      </p:ext>
    </p:extLst>
  </p:cSld>
  <p:clrMap bg1="lt1" tx1="dk1" bg2="lt2" tx2="dk2" accent1="accent1" accent2="accent2" accent3="accent3" accent4="accent4" accent5="accent5" accent6="accent6" hlink="hlink" folHlink="folHlink"/>
  <p:sldLayoutIdLst>
    <p:sldLayoutId id="2147483884" r:id="rId1"/>
    <p:sldLayoutId id="2147483885" r:id="rId2"/>
    <p:sldLayoutId id="2147483886" r:id="rId3"/>
    <p:sldLayoutId id="2147483887"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 name="Title Placeholder 9"/>
          <p:cNvSpPr>
            <a:spLocks noGrp="1"/>
          </p:cNvSpPr>
          <p:nvPr>
            <p:ph type="title"/>
          </p:nvPr>
        </p:nvSpPr>
        <p:spPr>
          <a:xfrm>
            <a:off x="379514" y="182215"/>
            <a:ext cx="11524432" cy="1063487"/>
          </a:xfrm>
          <a:prstGeom prst="rect">
            <a:avLst/>
          </a:prstGeom>
        </p:spPr>
        <p:txBody>
          <a:bodyPr vert="horz" lIns="91409" tIns="45705" rIns="91409" bIns="45705" rtlCol="0" anchor="t" anchorCtr="0">
            <a:normAutofit/>
          </a:bodyPr>
          <a:lstStyle/>
          <a:p>
            <a:r>
              <a:rPr lang="en-US" dirty="0"/>
              <a:t>Click to edit Master title style</a:t>
            </a:r>
          </a:p>
        </p:txBody>
      </p:sp>
    </p:spTree>
    <p:extLst>
      <p:ext uri="{BB962C8B-B14F-4D97-AF65-F5344CB8AC3E}">
        <p14:creationId xmlns:p14="http://schemas.microsoft.com/office/powerpoint/2010/main" val="891175110"/>
      </p:ext>
    </p:extLst>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859" r:id="rId10"/>
  </p:sldLayoutIdLst>
  <p:txStyles>
    <p:titleStyle>
      <a:lvl1pPr algn="l" defTabSz="914088" rtl="0" eaLnBrk="1" latinLnBrk="0" hangingPunct="1">
        <a:lnSpc>
          <a:spcPct val="80000"/>
        </a:lnSpc>
        <a:spcBef>
          <a:spcPct val="0"/>
        </a:spcBef>
        <a:buNone/>
        <a:defRPr sz="4400" kern="120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p:titleStyle>
    <p:bodyStyle>
      <a:lvl1pPr marL="342783" indent="-342783" algn="l" defTabSz="914088" rtl="0" eaLnBrk="1" latinLnBrk="0" hangingPunct="1">
        <a:spcBef>
          <a:spcPts val="1200"/>
        </a:spcBef>
        <a:buFont typeface="Arial" pitchFamily="34" charset="0"/>
        <a:buChar char="•"/>
        <a:defRPr sz="3200" b="1"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088" rtl="0" eaLnBrk="1" latinLnBrk="0" hangingPunct="1">
        <a:defRPr sz="1800" kern="1200">
          <a:solidFill>
            <a:schemeClr val="tx1"/>
          </a:solidFill>
          <a:latin typeface="+mn-lt"/>
          <a:ea typeface="+mn-ea"/>
          <a:cs typeface="+mn-cs"/>
        </a:defRPr>
      </a:lvl1pPr>
      <a:lvl2pPr marL="457044" algn="l" defTabSz="914088" rtl="0" eaLnBrk="1" latinLnBrk="0" hangingPunct="1">
        <a:defRPr sz="1800" kern="1200">
          <a:solidFill>
            <a:schemeClr val="tx1"/>
          </a:solidFill>
          <a:latin typeface="+mn-lt"/>
          <a:ea typeface="+mn-ea"/>
          <a:cs typeface="+mn-cs"/>
        </a:defRPr>
      </a:lvl2pPr>
      <a:lvl3pPr marL="914088" algn="l" defTabSz="914088" rtl="0" eaLnBrk="1" latinLnBrk="0" hangingPunct="1">
        <a:defRPr sz="1800" kern="1200">
          <a:solidFill>
            <a:schemeClr val="tx1"/>
          </a:solidFill>
          <a:latin typeface="+mn-lt"/>
          <a:ea typeface="+mn-ea"/>
          <a:cs typeface="+mn-cs"/>
        </a:defRPr>
      </a:lvl3pPr>
      <a:lvl4pPr marL="1371133" algn="l" defTabSz="914088" rtl="0" eaLnBrk="1" latinLnBrk="0" hangingPunct="1">
        <a:defRPr sz="1800" kern="1200">
          <a:solidFill>
            <a:schemeClr val="tx1"/>
          </a:solidFill>
          <a:latin typeface="+mn-lt"/>
          <a:ea typeface="+mn-ea"/>
          <a:cs typeface="+mn-cs"/>
        </a:defRPr>
      </a:lvl4pPr>
      <a:lvl5pPr marL="1828178" algn="l" defTabSz="914088" rtl="0" eaLnBrk="1" latinLnBrk="0" hangingPunct="1">
        <a:defRPr sz="1800" kern="1200">
          <a:solidFill>
            <a:schemeClr val="tx1"/>
          </a:solidFill>
          <a:latin typeface="+mn-lt"/>
          <a:ea typeface="+mn-ea"/>
          <a:cs typeface="+mn-cs"/>
        </a:defRPr>
      </a:lvl5pPr>
      <a:lvl6pPr marL="2285222" algn="l" defTabSz="914088" rtl="0" eaLnBrk="1" latinLnBrk="0" hangingPunct="1">
        <a:defRPr sz="1800" kern="1200">
          <a:solidFill>
            <a:schemeClr val="tx1"/>
          </a:solidFill>
          <a:latin typeface="+mn-lt"/>
          <a:ea typeface="+mn-ea"/>
          <a:cs typeface="+mn-cs"/>
        </a:defRPr>
      </a:lvl6pPr>
      <a:lvl7pPr marL="2742267" algn="l" defTabSz="914088" rtl="0" eaLnBrk="1" latinLnBrk="0" hangingPunct="1">
        <a:defRPr sz="1800" kern="1200">
          <a:solidFill>
            <a:schemeClr val="tx1"/>
          </a:solidFill>
          <a:latin typeface="+mn-lt"/>
          <a:ea typeface="+mn-ea"/>
          <a:cs typeface="+mn-cs"/>
        </a:defRPr>
      </a:lvl7pPr>
      <a:lvl8pPr marL="3199311" algn="l" defTabSz="914088" rtl="0" eaLnBrk="1" latinLnBrk="0" hangingPunct="1">
        <a:defRPr sz="1800" kern="1200">
          <a:solidFill>
            <a:schemeClr val="tx1"/>
          </a:solidFill>
          <a:latin typeface="+mn-lt"/>
          <a:ea typeface="+mn-ea"/>
          <a:cs typeface="+mn-cs"/>
        </a:defRPr>
      </a:lvl8pPr>
      <a:lvl9pPr marL="3656358" algn="l" defTabSz="914088"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2"/>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34194354"/>
      </p:ext>
    </p:extLst>
  </p:cSld>
  <p:clrMap bg1="dk1" tx1="lt1" bg2="dk2" tx2="lt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 id="2147483692" r:id="rId12"/>
    <p:sldLayoutId id="2147483693" r:id="rId13"/>
    <p:sldLayoutId id="2147483694" r:id="rId14"/>
    <p:sldLayoutId id="2147483695" r:id="rId15"/>
    <p:sldLayoutId id="2147483696" r:id="rId16"/>
    <p:sldLayoutId id="2147483697" r:id="rId17"/>
    <p:sldLayoutId id="2147483698" r:id="rId18"/>
    <p:sldLayoutId id="2147483699" r:id="rId19"/>
    <p:sldLayoutId id="2147483700" r:id="rId20"/>
  </p:sldLayoutIdLst>
  <p:transition>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39" y="286381"/>
            <a:ext cx="11151917" cy="927940"/>
          </a:xfrm>
          <a:prstGeom prst="rect">
            <a:avLst/>
          </a:prstGeom>
        </p:spPr>
        <p:txBody>
          <a:bodyPr vert="horz" wrap="square" lIns="146304" tIns="91440" rIns="146304" bIns="91440" rtlCol="0" anchor="t">
            <a:spAutoFit/>
          </a:bodyPr>
          <a:lstStyle/>
          <a:p>
            <a:r>
              <a:rPr lang="en-US"/>
              <a:t>Click to edit Master title style</a:t>
            </a:r>
            <a:endParaRPr lang="en-US" dirty="0"/>
          </a:p>
        </p:txBody>
      </p:sp>
      <p:sp>
        <p:nvSpPr>
          <p:cNvPr id="4" name="Text Placeholder 3"/>
          <p:cNvSpPr>
            <a:spLocks noGrp="1"/>
          </p:cNvSpPr>
          <p:nvPr>
            <p:ph type="body" idx="1"/>
          </p:nvPr>
        </p:nvSpPr>
        <p:spPr>
          <a:xfrm>
            <a:off x="266063" y="1187621"/>
            <a:ext cx="11155093" cy="2559002"/>
          </a:xfrm>
          <a:prstGeom prst="rect">
            <a:avLst/>
          </a:prstGeom>
        </p:spPr>
        <p:txBody>
          <a:bodyPr vert="horz" lIns="182880" tIns="146304" rIns="182880" bIns="146304"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8065828"/>
      </p:ext>
    </p:extLst>
  </p:cSld>
  <p:clrMap bg1="lt1" tx1="dk1" bg2="lt2" tx2="dk2" accent1="accent1" accent2="accent2" accent3="accent3" accent4="accent4" accent5="accent5" accent6="accent6" hlink="hlink" folHlink="folHlink"/>
  <p:sldLayoutIdLst>
    <p:sldLayoutId id="2147483702" r:id="rId1"/>
    <p:sldLayoutId id="2147483703" r:id="rId2"/>
    <p:sldLayoutId id="2147483704" r:id="rId3"/>
    <p:sldLayoutId id="2147483705" r:id="rId4"/>
    <p:sldLayoutId id="2147483706" r:id="rId5"/>
    <p:sldLayoutId id="2147483707" r:id="rId6"/>
    <p:sldLayoutId id="2147483708" r:id="rId7"/>
    <p:sldLayoutId id="2147483709" r:id="rId8"/>
    <p:sldLayoutId id="2147483710" r:id="rId9"/>
    <p:sldLayoutId id="2147483711" r:id="rId10"/>
    <p:sldLayoutId id="2147483712" r:id="rId11"/>
    <p:sldLayoutId id="2147483713" r:id="rId12"/>
    <p:sldLayoutId id="2147483714" r:id="rId13"/>
    <p:sldLayoutId id="2147483715" r:id="rId14"/>
    <p:sldLayoutId id="2147483716" r:id="rId15"/>
    <p:sldLayoutId id="2147483717" r:id="rId16"/>
    <p:sldLayoutId id="2147483718" r:id="rId17"/>
    <p:sldLayoutId id="2147483719" r:id="rId18"/>
    <p:sldLayoutId id="2147483720" r:id="rId19"/>
  </p:sldLayoutIdLst>
  <p:transition>
    <p:fade/>
  </p:transition>
  <p:hf hdr="0" dt="0"/>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3921" kern="1200" spc="-70" baseline="0">
          <a:gradFill>
            <a:gsLst>
              <a:gs pos="1250">
                <a:schemeClr val="tx1"/>
              </a:gs>
              <a:gs pos="100000">
                <a:schemeClr val="tx1"/>
              </a:gs>
            </a:gsLst>
            <a:lin ang="5400000" scaled="0"/>
          </a:gradFill>
          <a:latin typeface="+mj-lt"/>
          <a:ea typeface="+mn-ea"/>
          <a:cs typeface="+mn-cs"/>
        </a:defRPr>
      </a:lvl1pPr>
      <a:lvl2pPr marL="339726" marR="0" indent="0" algn="l" defTabSz="914367" rtl="0" eaLnBrk="1" fontAlgn="auto" latinLnBrk="0" hangingPunct="1">
        <a:lnSpc>
          <a:spcPct val="90000"/>
        </a:lnSpc>
        <a:spcBef>
          <a:spcPct val="20000"/>
        </a:spcBef>
        <a:spcAft>
          <a:spcPts val="0"/>
        </a:spcAft>
        <a:buClrTx/>
        <a:buSzPct val="90000"/>
        <a:buFont typeface="Wingdings" pitchFamily="2" charset="2"/>
        <a:buNone/>
        <a:tabLst/>
        <a:defRPr sz="2745" kern="1200" spc="0" baseline="0">
          <a:gradFill>
            <a:gsLst>
              <a:gs pos="1250">
                <a:schemeClr val="tx1"/>
              </a:gs>
              <a:gs pos="100000">
                <a:schemeClr val="tx1"/>
              </a:gs>
            </a:gsLst>
            <a:lin ang="5400000" scaled="0"/>
          </a:gradFill>
          <a:latin typeface="+mn-lt"/>
          <a:ea typeface="+mn-ea"/>
          <a:cs typeface="+mn-cs"/>
        </a:defRPr>
      </a:lvl2pPr>
      <a:lvl3pPr marL="573090" marR="0" indent="0" algn="l" defTabSz="914367" rtl="0" eaLnBrk="1" fontAlgn="auto" latinLnBrk="0" hangingPunct="1">
        <a:lnSpc>
          <a:spcPct val="90000"/>
        </a:lnSpc>
        <a:spcBef>
          <a:spcPct val="20000"/>
        </a:spcBef>
        <a:spcAft>
          <a:spcPts val="0"/>
        </a:spcAft>
        <a:buClrTx/>
        <a:buSzPct val="90000"/>
        <a:buFont typeface="Wingdings" pitchFamily="2" charset="2"/>
        <a:buNone/>
        <a:tabLst>
          <a:tab pos="798516" algn="l"/>
        </a:tabLst>
        <a:defRPr sz="2745" kern="1200" spc="0" baseline="0">
          <a:gradFill>
            <a:gsLst>
              <a:gs pos="1250">
                <a:schemeClr val="tx1"/>
              </a:gs>
              <a:gs pos="100000">
                <a:schemeClr val="tx1"/>
              </a:gs>
            </a:gsLst>
            <a:lin ang="5400000" scaled="0"/>
          </a:gradFill>
          <a:latin typeface="+mn-lt"/>
          <a:ea typeface="+mn-ea"/>
          <a:cs typeface="+mn-cs"/>
        </a:defRPr>
      </a:lvl3pPr>
      <a:lvl4pPr marL="798516" marR="0" indent="0" algn="l" defTabSz="914367" rtl="0" eaLnBrk="1" fontAlgn="auto" latinLnBrk="0" hangingPunct="1">
        <a:lnSpc>
          <a:spcPct val="90000"/>
        </a:lnSpc>
        <a:spcBef>
          <a:spcPct val="20000"/>
        </a:spcBef>
        <a:spcAft>
          <a:spcPts val="0"/>
        </a:spcAft>
        <a:buClrTx/>
        <a:buSzPct val="90000"/>
        <a:buFont typeface="Wingdings" pitchFamily="2" charset="2"/>
        <a:buNone/>
        <a:tabLst/>
        <a:defRPr sz="2353" kern="1200" spc="0" baseline="0">
          <a:gradFill>
            <a:gsLst>
              <a:gs pos="1250">
                <a:schemeClr val="tx1"/>
              </a:gs>
              <a:gs pos="100000">
                <a:schemeClr val="tx1"/>
              </a:gs>
            </a:gsLst>
            <a:lin ang="5400000" scaled="0"/>
          </a:gradFill>
          <a:latin typeface="+mn-lt"/>
          <a:ea typeface="+mn-ea"/>
          <a:cs typeface="+mn-cs"/>
        </a:defRPr>
      </a:lvl4pPr>
      <a:lvl5pPr marL="1030292" marR="0" indent="0" algn="l" defTabSz="914367" rtl="0" eaLnBrk="1" fontAlgn="auto" latinLnBrk="0" hangingPunct="1">
        <a:lnSpc>
          <a:spcPct val="90000"/>
        </a:lnSpc>
        <a:spcBef>
          <a:spcPct val="20000"/>
        </a:spcBef>
        <a:spcAft>
          <a:spcPts val="0"/>
        </a:spcAft>
        <a:buClrTx/>
        <a:buSzPct val="90000"/>
        <a:buFont typeface="Wingdings" pitchFamily="2" charset="2"/>
        <a:buNone/>
        <a:tabLst>
          <a:tab pos="1255718" algn="l"/>
        </a:tabLst>
        <a:defRPr sz="2353"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34"/>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028" name="think-cell Slide" r:id="rId35" imgW="6350000" imgH="6350000" progId="">
                  <p:embed/>
                </p:oleObj>
              </mc:Choice>
              <mc:Fallback>
                <p:oleObj name="think-cell Slide" r:id="rId35" imgW="6350000" imgH="6350000" progId="">
                  <p:embed/>
                  <p:pic>
                    <p:nvPicPr>
                      <p:cNvPr id="3" name="Object 2" hidden="1"/>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Placeholder 1"/>
          <p:cNvSpPr>
            <a:spLocks noGrp="1"/>
          </p:cNvSpPr>
          <p:nvPr>
            <p:ph type="title"/>
          </p:nvPr>
        </p:nvSpPr>
        <p:spPr>
          <a:xfrm>
            <a:off x="268928" y="29110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2"/>
          <p:cNvSpPr>
            <a:spLocks noGrp="1"/>
          </p:cNvSpPr>
          <p:nvPr>
            <p:ph type="ftr" sz="quarter" idx="3"/>
          </p:nvPr>
        </p:nvSpPr>
        <p:spPr>
          <a:xfrm>
            <a:off x="269239" y="6558796"/>
            <a:ext cx="3859607" cy="134483"/>
          </a:xfrm>
          <a:prstGeom prst="rect">
            <a:avLst/>
          </a:prstGeom>
        </p:spPr>
        <p:txBody>
          <a:bodyPr vert="horz" lIns="0" tIns="0" rIns="91440" bIns="0" rtlCol="0" anchor="ctr"/>
          <a:lstStyle>
            <a:lvl1pPr marL="0" algn="l" defTabSz="914367" rtl="0" eaLnBrk="1" latinLnBrk="0" hangingPunct="1">
              <a:defRPr lang="en-US" sz="882" kern="1200">
                <a:gradFill>
                  <a:gsLst>
                    <a:gs pos="2239">
                      <a:schemeClr val="tx1"/>
                    </a:gs>
                    <a:gs pos="11940">
                      <a:schemeClr val="tx1"/>
                    </a:gs>
                  </a:gsLst>
                  <a:lin ang="5400000" scaled="0"/>
                </a:gradFill>
                <a:latin typeface="+mn-lt"/>
                <a:ea typeface="+mn-ea"/>
                <a:cs typeface="+mn-cs"/>
              </a:defRPr>
            </a:lvl1pPr>
          </a:lstStyle>
          <a:p>
            <a:r>
              <a:rPr dirty="0">
                <a:gradFill>
                  <a:gsLst>
                    <a:gs pos="2239">
                      <a:srgbClr val="505050"/>
                    </a:gs>
                    <a:gs pos="11940">
                      <a:srgbClr val="505050"/>
                    </a:gs>
                  </a:gsLst>
                  <a:lin ang="5400000" scaled="0"/>
                </a:gradFill>
              </a:rPr>
              <a:t>Microsoft Confidential</a:t>
            </a:r>
          </a:p>
        </p:txBody>
      </p:sp>
      <p:sp>
        <p:nvSpPr>
          <p:cNvPr id="6" name="Slide Number Placeholder 4"/>
          <p:cNvSpPr>
            <a:spLocks noGrp="1"/>
          </p:cNvSpPr>
          <p:nvPr>
            <p:ph type="sldNum" sz="quarter" idx="4"/>
          </p:nvPr>
        </p:nvSpPr>
        <p:spPr>
          <a:xfrm>
            <a:off x="11367166" y="6558796"/>
            <a:ext cx="555596" cy="134483"/>
          </a:xfrm>
          <a:prstGeom prst="rect">
            <a:avLst/>
          </a:prstGeom>
        </p:spPr>
        <p:txBody>
          <a:bodyPr vert="horz" lIns="91440" tIns="0" rIns="0" bIns="0" rtlCol="0" anchor="ctr"/>
          <a:lstStyle>
            <a:lvl1pPr algn="r">
              <a:defRPr lang="en-US" sz="882" b="0" kern="1200" smtClean="0">
                <a:gradFill>
                  <a:gsLst>
                    <a:gs pos="2239">
                      <a:schemeClr val="tx1"/>
                    </a:gs>
                    <a:gs pos="11940">
                      <a:schemeClr val="tx1"/>
                    </a:gs>
                  </a:gsLst>
                  <a:lin ang="5400000" scaled="0"/>
                </a:gradFill>
                <a:latin typeface="+mn-lt"/>
                <a:ea typeface="+mn-ea"/>
                <a:cs typeface="+mn-cs"/>
              </a:defRPr>
            </a:lvl1pPr>
          </a:lstStyle>
          <a:p>
            <a:pPr defTabSz="914367"/>
            <a:fld id="{27258FFF-F925-446B-8502-81C933981705}" type="slidenum">
              <a:rPr>
                <a:gradFill>
                  <a:gsLst>
                    <a:gs pos="2239">
                      <a:srgbClr val="505050"/>
                    </a:gs>
                    <a:gs pos="11940">
                      <a:srgbClr val="505050"/>
                    </a:gs>
                  </a:gsLst>
                  <a:lin ang="5400000" scaled="0"/>
                </a:gradFill>
              </a:rPr>
              <a:pPr defTabSz="914367"/>
              <a:t>‹#›</a:t>
            </a:fld>
            <a:endParaRPr dirty="0">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2866331264"/>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 id="2147483786" r:id="rId13"/>
    <p:sldLayoutId id="2147483787" r:id="rId14"/>
    <p:sldLayoutId id="2147483788" r:id="rId15"/>
    <p:sldLayoutId id="2147483789" r:id="rId16"/>
    <p:sldLayoutId id="2147483790" r:id="rId17"/>
    <p:sldLayoutId id="2147483791" r:id="rId18"/>
    <p:sldLayoutId id="2147483792" r:id="rId19"/>
    <p:sldLayoutId id="2147483793" r:id="rId20"/>
    <p:sldLayoutId id="2147483794" r:id="rId21"/>
    <p:sldLayoutId id="2147483795" r:id="rId22"/>
    <p:sldLayoutId id="2147483796" r:id="rId23"/>
    <p:sldLayoutId id="2147483797" r:id="rId24"/>
    <p:sldLayoutId id="2147483798" r:id="rId25"/>
    <p:sldLayoutId id="2147483799" r:id="rId26"/>
    <p:sldLayoutId id="2147483800" r:id="rId27"/>
    <p:sldLayoutId id="2147483801" r:id="rId28"/>
    <p:sldLayoutId id="2147483802" r:id="rId29"/>
    <p:sldLayoutId id="2147483803" r:id="rId30"/>
    <p:sldLayoutId id="2147483804" r:id="rId31"/>
  </p:sldLayoutIdLst>
  <p:transition>
    <p:fade/>
  </p:transition>
  <p:hf sldNum="0" hdr="0" dt="0"/>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rgbClr val="1D4380"/>
        </a:solidFill>
        <a:effectLst/>
      </p:bgPr>
    </p:bg>
    <p:spTree>
      <p:nvGrpSpPr>
        <p:cNvPr id="1" name=""/>
        <p:cNvGrpSpPr/>
        <p:nvPr/>
      </p:nvGrpSpPr>
      <p:grpSpPr>
        <a:xfrm>
          <a:off x="0" y="0"/>
          <a:ext cx="0" cy="0"/>
          <a:chOff x="0" y="0"/>
          <a:chExt cx="0" cy="0"/>
        </a:xfrm>
      </p:grpSpPr>
      <p:pic>
        <p:nvPicPr>
          <p:cNvPr id="16" name="Picture 15"/>
          <p:cNvPicPr>
            <a:picLocks noChangeAspect="1"/>
          </p:cNvPicPr>
          <p:nvPr userDrawn="1"/>
        </p:nvPicPr>
        <p:blipFill rotWithShape="1">
          <a:blip r:embed="rId20" cstate="print">
            <a:extLst>
              <a:ext uri="{28A0092B-C50C-407E-A947-70E740481C1C}">
                <a14:useLocalDpi xmlns:a14="http://schemas.microsoft.com/office/drawing/2010/main" val="0"/>
              </a:ext>
            </a:extLst>
          </a:blip>
          <a:srcRect r="3957" b="4063"/>
          <a:stretch/>
        </p:blipFill>
        <p:spPr>
          <a:xfrm>
            <a:off x="10947" y="973"/>
            <a:ext cx="12170106" cy="6857027"/>
          </a:xfrm>
          <a:prstGeom prst="rect">
            <a:avLst/>
          </a:prstGeom>
        </p:spPr>
      </p:pic>
      <p:sp>
        <p:nvSpPr>
          <p:cNvPr id="2" name="Title Placeholder 1"/>
          <p:cNvSpPr>
            <a:spLocks noGrp="1"/>
          </p:cNvSpPr>
          <p:nvPr>
            <p:ph type="title"/>
          </p:nvPr>
        </p:nvSpPr>
        <p:spPr>
          <a:xfrm>
            <a:off x="560798" y="342355"/>
            <a:ext cx="11079822" cy="957600"/>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p:cNvSpPr>
            <a:spLocks noGrp="1"/>
          </p:cNvSpPr>
          <p:nvPr>
            <p:ph type="body" idx="1"/>
          </p:nvPr>
        </p:nvSpPr>
        <p:spPr>
          <a:xfrm>
            <a:off x="560798" y="1482812"/>
            <a:ext cx="11079822" cy="4419734"/>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Slide Number Placeholder 17"/>
          <p:cNvSpPr>
            <a:spLocks noGrp="1"/>
          </p:cNvSpPr>
          <p:nvPr>
            <p:ph type="sldNum" sz="quarter" idx="4"/>
          </p:nvPr>
        </p:nvSpPr>
        <p:spPr>
          <a:xfrm>
            <a:off x="8897420" y="6274158"/>
            <a:ext cx="2743200" cy="365125"/>
          </a:xfrm>
          <a:prstGeom prst="rect">
            <a:avLst/>
          </a:prstGeom>
        </p:spPr>
        <p:txBody>
          <a:bodyPr vert="horz" lIns="91440" tIns="45720" rIns="91440" bIns="45720" rtlCol="0" anchor="ctr"/>
          <a:lstStyle>
            <a:lvl1pPr algn="r">
              <a:defRPr sz="2000">
                <a:solidFill>
                  <a:srgbClr val="289FD7"/>
                </a:solidFill>
                <a:latin typeface="+mj-lt"/>
              </a:defRPr>
            </a:lvl1pPr>
          </a:lstStyle>
          <a:p>
            <a:fld id="{0D099E2A-118A-4377-8F98-2DF40BCBA9FE}" type="slidenum">
              <a:rPr lang="en-US" smtClean="0"/>
              <a:pPr/>
              <a:t>‹#›</a:t>
            </a:fld>
            <a:endParaRPr lang="en-US" dirty="0"/>
          </a:p>
        </p:txBody>
      </p:sp>
    </p:spTree>
    <p:extLst>
      <p:ext uri="{BB962C8B-B14F-4D97-AF65-F5344CB8AC3E}">
        <p14:creationId xmlns:p14="http://schemas.microsoft.com/office/powerpoint/2010/main" val="3782956764"/>
      </p:ext>
    </p:extLst>
  </p:cSld>
  <p:clrMap bg1="lt1" tx1="dk1" bg2="lt2" tx2="dk2" accent1="accent1" accent2="accent2" accent3="accent3" accent4="accent4" accent5="accent5" accent6="accent6" hlink="hlink" folHlink="folHlink"/>
  <p:sldLayoutIdLst>
    <p:sldLayoutId id="2147483807" r:id="rId1"/>
    <p:sldLayoutId id="2147483808" r:id="rId2"/>
    <p:sldLayoutId id="2147483809" r:id="rId3"/>
    <p:sldLayoutId id="2147483810" r:id="rId4"/>
    <p:sldLayoutId id="2147483811" r:id="rId5"/>
    <p:sldLayoutId id="2147483812" r:id="rId6"/>
    <p:sldLayoutId id="2147483813" r:id="rId7"/>
    <p:sldLayoutId id="2147483814" r:id="rId8"/>
    <p:sldLayoutId id="2147483815" r:id="rId9"/>
    <p:sldLayoutId id="2147483816" r:id="rId10"/>
    <p:sldLayoutId id="2147483817" r:id="rId11"/>
    <p:sldLayoutId id="2147483818" r:id="rId12"/>
    <p:sldLayoutId id="2147483819" r:id="rId13"/>
    <p:sldLayoutId id="2147483820" r:id="rId14"/>
    <p:sldLayoutId id="2147483821" r:id="rId15"/>
    <p:sldLayoutId id="2147483822" r:id="rId16"/>
    <p:sldLayoutId id="2147483823" r:id="rId17"/>
    <p:sldLayoutId id="2147483824" r:id="rId18"/>
  </p:sldLayoutIdLst>
  <p:hf hdr="0" ftr="0" dt="0"/>
  <p:txStyles>
    <p:titleStyle>
      <a:lvl1pPr algn="l" defTabSz="914400" rtl="0" eaLnBrk="1" latinLnBrk="0" hangingPunct="1">
        <a:lnSpc>
          <a:spcPct val="90000"/>
        </a:lnSpc>
        <a:spcBef>
          <a:spcPct val="0"/>
        </a:spcBef>
        <a:buNone/>
        <a:defRPr sz="54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rgbClr val="FBFBFB"/>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27397736"/>
      </p:ext>
    </p:extLst>
  </p:cSld>
  <p:clrMap bg1="lt1" tx1="dk1" bg2="lt2" tx2="dk2" accent1="accent1" accent2="accent2" accent3="accent3" accent4="accent4" accent5="accent5" accent6="accent6" hlink="hlink" folHlink="folHlink"/>
  <p:sldLayoutIdLst>
    <p:sldLayoutId id="2147483826" r:id="rId1"/>
    <p:sldLayoutId id="2147483827" r:id="rId2"/>
    <p:sldLayoutId id="2147483828" r:id="rId3"/>
    <p:sldLayoutId id="2147483829" r:id="rId4"/>
    <p:sldLayoutId id="2147483830" r:id="rId5"/>
    <p:sldLayoutId id="2147483831" r:id="rId6"/>
    <p:sldLayoutId id="2147483832" r:id="rId7"/>
    <p:sldLayoutId id="2147483833" r:id="rId8"/>
    <p:sldLayoutId id="2147483834" r:id="rId9"/>
    <p:sldLayoutId id="2147483835" r:id="rId10"/>
    <p:sldLayoutId id="2147483836" r:id="rId11"/>
  </p:sldLayoutIdLst>
  <p:transition>
    <p:fade/>
  </p:transition>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chemeClr val="tx1">
                  <a:lumMod val="65000"/>
                  <a:lumOff val="35000"/>
                </a:schemeClr>
              </a:gs>
              <a:gs pos="86000">
                <a:schemeClr val="tx1">
                  <a:lumMod val="65000"/>
                  <a:lumOff val="35000"/>
                </a:schemeClr>
              </a:gs>
            </a:gsLst>
            <a:lin ang="5400000" scaled="0"/>
            <a:tileRect/>
          </a:gradFill>
          <a:effectLst/>
          <a:latin typeface="Segoe UI Light" pitchFamily="34" charset="0"/>
          <a:ea typeface="+mn-ea"/>
          <a:cs typeface="Arial" charset="0"/>
        </a:defRPr>
      </a:lvl1pPr>
    </p:titleStyle>
    <p:bodyStyle>
      <a:lvl1pPr marL="346075" indent="-346075" algn="l" defTabSz="914363" rtl="0" eaLnBrk="1" latinLnBrk="0" hangingPunct="1">
        <a:lnSpc>
          <a:spcPct val="90000"/>
        </a:lnSpc>
        <a:spcBef>
          <a:spcPct val="20000"/>
        </a:spcBef>
        <a:buSzPct val="90000"/>
        <a:buFont typeface="Arial" pitchFamily="34" charset="0"/>
        <a:buChar char="•"/>
        <a:defRPr sz="32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630238" indent="-284163" algn="l" defTabSz="914363" rtl="0" eaLnBrk="1" latinLnBrk="0" hangingPunct="1">
        <a:lnSpc>
          <a:spcPct val="90000"/>
        </a:lnSpc>
        <a:spcBef>
          <a:spcPct val="20000"/>
        </a:spcBef>
        <a:buSzPct val="90000"/>
        <a:buFont typeface="Arial" pitchFamily="34" charset="0"/>
        <a:buChar char="•"/>
        <a:tabLst>
          <a:tab pos="630238" algn="l"/>
        </a:tabLst>
        <a:defRPr sz="2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4400" indent="-284163" algn="l" defTabSz="914363"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2725" indent="-223838" algn="l" defTabSz="914363" rtl="0" eaLnBrk="1" latinLnBrk="0" hangingPunct="1">
        <a:lnSpc>
          <a:spcPct val="90000"/>
        </a:lnSpc>
        <a:spcBef>
          <a:spcPct val="20000"/>
        </a:spcBef>
        <a:buSzPct val="90000"/>
        <a:buFont typeface="Arial" pitchFamily="34" charset="0"/>
        <a:buChar char="•"/>
        <a:tabLst>
          <a:tab pos="914400"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2913" indent="-230188" algn="l" defTabSz="914363" rtl="0" eaLnBrk="1" latinLnBrk="0" hangingPunct="1">
        <a:lnSpc>
          <a:spcPct val="90000"/>
        </a:lnSpc>
        <a:spcBef>
          <a:spcPct val="20000"/>
        </a:spcBef>
        <a:buSzPct val="90000"/>
        <a:buFont typeface="Arial" pitchFamily="34" charset="0"/>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24"/>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656779837"/>
      </p:ext>
    </p:extLst>
  </p:cSld>
  <p:clrMap bg1="dk1" tx1="lt1" bg2="dk2" tx2="lt2" accent1="accent1" accent2="accent2" accent3="accent3" accent4="accent4" accent5="accent5" accent6="accent6" hlink="hlink" folHlink="folHlink"/>
  <p:sldLayoutIdLst>
    <p:sldLayoutId id="2147483838" r:id="rId1"/>
    <p:sldLayoutId id="2147483839" r:id="rId2"/>
    <p:sldLayoutId id="2147483840" r:id="rId3"/>
    <p:sldLayoutId id="2147483841" r:id="rId4"/>
    <p:sldLayoutId id="2147483842" r:id="rId5"/>
    <p:sldLayoutId id="2147483843" r:id="rId6"/>
    <p:sldLayoutId id="2147483844" r:id="rId7"/>
    <p:sldLayoutId id="2147483845" r:id="rId8"/>
    <p:sldLayoutId id="2147483846" r:id="rId9"/>
    <p:sldLayoutId id="2147483847" r:id="rId10"/>
    <p:sldLayoutId id="2147483848" r:id="rId11"/>
    <p:sldLayoutId id="2147483849" r:id="rId12"/>
    <p:sldLayoutId id="2147483850" r:id="rId13"/>
    <p:sldLayoutId id="2147483851" r:id="rId14"/>
    <p:sldLayoutId id="2147483852" r:id="rId15"/>
    <p:sldLayoutId id="2147483853" r:id="rId16"/>
    <p:sldLayoutId id="2147483854" r:id="rId17"/>
    <p:sldLayoutId id="2147483855" r:id="rId18"/>
    <p:sldLayoutId id="2147483856" r:id="rId19"/>
    <p:sldLayoutId id="2147483857" r:id="rId20"/>
    <p:sldLayoutId id="2147483858" r:id="rId21"/>
    <p:sldLayoutId id="2147483889" r:id="rId22"/>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0.xml"/><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1.xml"/><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45.xml"/></Relationships>
</file>

<file path=ppt/slides/_rels/slide1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3.xml"/><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45.xml"/></Relationships>
</file>

<file path=ppt/slides/_rels/slide1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5.xml"/><Relationship Id="rId1" Type="http://schemas.openxmlformats.org/officeDocument/2006/relationships/slideLayout" Target="../slideLayouts/slideLayout6.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7.xml"/><Relationship Id="rId1" Type="http://schemas.openxmlformats.org/officeDocument/2006/relationships/slideLayout" Target="../slideLayouts/slideLayout125.xml"/></Relationships>
</file>

<file path=ppt/slides/_rels/slide1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8.xml"/><Relationship Id="rId1" Type="http://schemas.openxmlformats.org/officeDocument/2006/relationships/slideLayout" Target="../slideLayouts/slideLayout12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4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1.xml"/><Relationship Id="rId1" Type="http://schemas.openxmlformats.org/officeDocument/2006/relationships/slideLayout" Target="../slideLayouts/slideLayout12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2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45.xml"/></Relationships>
</file>

<file path=ppt/slides/_rels/slide25.xml.rels><?xml version="1.0" encoding="UTF-8" standalone="yes"?>
<Relationships xmlns="http://schemas.openxmlformats.org/package/2006/relationships"><Relationship Id="rId3" Type="http://schemas.openxmlformats.org/officeDocument/2006/relationships/hyperlink" Target="https://azure.microsoft.com/en-us/services/batch/" TargetMode="External"/><Relationship Id="rId2" Type="http://schemas.openxmlformats.org/officeDocument/2006/relationships/notesSlide" Target="../notesSlides/notesSlide25.xml"/><Relationship Id="rId1" Type="http://schemas.openxmlformats.org/officeDocument/2006/relationships/slideLayout" Target="../slideLayouts/slideLayout16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0.xml"/><Relationship Id="rId1" Type="http://schemas.openxmlformats.org/officeDocument/2006/relationships/slideLayout" Target="../slideLayouts/slideLayout12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25.xml"/></Relationships>
</file>

<file path=ppt/slides/_rels/slide32.xml.rels><?xml version="1.0" encoding="UTF-8" standalone="yes"?>
<Relationships xmlns="http://schemas.openxmlformats.org/package/2006/relationships"><Relationship Id="rId3" Type="http://schemas.openxmlformats.org/officeDocument/2006/relationships/hyperlink" Target="https://docs.microsoft.com/en-us/azure/cloud-services/cloud-services-setup-hybrid-hpcpack-cluster" TargetMode="External"/><Relationship Id="rId2" Type="http://schemas.openxmlformats.org/officeDocument/2006/relationships/notesSlide" Target="../notesSlides/notesSlide32.xml"/><Relationship Id="rId1" Type="http://schemas.openxmlformats.org/officeDocument/2006/relationships/slideLayout" Target="../slideLayouts/slideLayout14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notesSlide" Target="../notesSlides/notesSlide34.xml"/><Relationship Id="rId1" Type="http://schemas.openxmlformats.org/officeDocument/2006/relationships/slideLayout" Target="../slideLayouts/slideLayout12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1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08.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5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45.xml"/></Relationships>
</file>

<file path=ppt/slides/_rels/slide3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9.xml"/><Relationship Id="rId1" Type="http://schemas.openxmlformats.org/officeDocument/2006/relationships/slideLayout" Target="../slideLayouts/slideLayout136.xml"/><Relationship Id="rId5" Type="http://schemas.openxmlformats.org/officeDocument/2006/relationships/image" Target="../media/image50.png"/><Relationship Id="rId4" Type="http://schemas.openxmlformats.org/officeDocument/2006/relationships/image" Target="../media/image49.png"/></Relationships>
</file>

<file path=ppt/slides/_rels/slide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xml"/><Relationship Id="rId1" Type="http://schemas.openxmlformats.org/officeDocument/2006/relationships/slideLayout" Target="../slideLayouts/slideLayout19.xml"/><Relationship Id="rId4" Type="http://schemas.microsoft.com/office/2007/relationships/hdphoto" Target="../media/hdphoto2.wdp"/></Relationships>
</file>

<file path=ppt/slides/_rels/slide40.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0.xml"/><Relationship Id="rId1" Type="http://schemas.openxmlformats.org/officeDocument/2006/relationships/slideLayout" Target="../slideLayouts/slideLayout192.xml"/><Relationship Id="rId5" Type="http://schemas.openxmlformats.org/officeDocument/2006/relationships/image" Target="../media/image52.png"/><Relationship Id="rId4" Type="http://schemas.openxmlformats.org/officeDocument/2006/relationships/image" Target="../media/image51.emf"/></Relationships>
</file>

<file path=ppt/slides/_rels/slide41.xml.rels><?xml version="1.0" encoding="UTF-8" standalone="yes"?>
<Relationships xmlns="http://schemas.openxmlformats.org/package/2006/relationships"><Relationship Id="rId3" Type="http://schemas.openxmlformats.org/officeDocument/2006/relationships/hyperlink" Target="https://github.com/dstolts/70-534/tree/master/Labs" TargetMode="External"/><Relationship Id="rId2" Type="http://schemas.openxmlformats.org/officeDocument/2006/relationships/notesSlide" Target="../notesSlides/notesSlide41.xml"/><Relationship Id="rId1" Type="http://schemas.openxmlformats.org/officeDocument/2006/relationships/slideLayout" Target="../slideLayouts/slideLayout19.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7.xml"/><Relationship Id="rId1" Type="http://schemas.openxmlformats.org/officeDocument/2006/relationships/slideLayout" Target="../slideLayouts/slideLayout19.xml"/><Relationship Id="rId4" Type="http://schemas.microsoft.com/office/2007/relationships/hdphoto" Target="../media/hdphoto2.wdp"/></Relationships>
</file>

<file path=ppt/slides/_rels/slide8.xml.rels><?xml version="1.0" encoding="UTF-8" standalone="yes"?>
<Relationships xmlns="http://schemas.openxmlformats.org/package/2006/relationships"><Relationship Id="rId3" Type="http://schemas.openxmlformats.org/officeDocument/2006/relationships/hyperlink" Target="https://docs.microsoft.com/en-us/azure/event-hubs/event-hubs-what-is-event-hubs" TargetMode="External"/><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b="1" dirty="0"/>
              <a:t>Kailash Sawant </a:t>
            </a:r>
          </a:p>
          <a:p>
            <a:r>
              <a:rPr lang="en-US" dirty="0"/>
              <a:t>Cloud Architect | Microsoft</a:t>
            </a:r>
          </a:p>
        </p:txBody>
      </p:sp>
      <p:sp>
        <p:nvSpPr>
          <p:cNvPr id="2" name="Title 1"/>
          <p:cNvSpPr>
            <a:spLocks noGrp="1"/>
          </p:cNvSpPr>
          <p:nvPr>
            <p:ph type="ctrTitle"/>
          </p:nvPr>
        </p:nvSpPr>
        <p:spPr>
          <a:solidFill>
            <a:srgbClr val="007233"/>
          </a:solidFill>
        </p:spPr>
        <p:txBody>
          <a:bodyPr/>
          <a:lstStyle/>
          <a:p>
            <a:r>
              <a:rPr lang="en-US" sz="4000" dirty="0"/>
              <a:t>Designing an Advanced Application</a:t>
            </a:r>
          </a:p>
        </p:txBody>
      </p:sp>
    </p:spTree>
    <p:extLst>
      <p:ext uri="{BB962C8B-B14F-4D97-AF65-F5344CB8AC3E}">
        <p14:creationId xmlns:p14="http://schemas.microsoft.com/office/powerpoint/2010/main" val="16657330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Hybrid Connections Architecture</a:t>
            </a:r>
          </a:p>
        </p:txBody>
      </p:sp>
      <p:pic>
        <p:nvPicPr>
          <p:cNvPr id="4" name="Picture 3" descr="Hybrid Connections">
            <a:extLst>
              <a:ext uri="{FF2B5EF4-FFF2-40B4-BE49-F238E27FC236}">
                <a16:creationId xmlns:a16="http://schemas.microsoft.com/office/drawing/2014/main" id="{9451BC72-C805-454D-8716-5B0E78FEFACB}"/>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645460" y="941294"/>
            <a:ext cx="9714154" cy="5916705"/>
          </a:xfrm>
          <a:prstGeom prst="rect">
            <a:avLst/>
          </a:prstGeom>
          <a:noFill/>
          <a:ln>
            <a:noFill/>
          </a:ln>
        </p:spPr>
      </p:pic>
    </p:spTree>
    <p:extLst>
      <p:ext uri="{BB962C8B-B14F-4D97-AF65-F5344CB8AC3E}">
        <p14:creationId xmlns:p14="http://schemas.microsoft.com/office/powerpoint/2010/main" val="16837760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Azure Web App VNET Integration</a:t>
            </a:r>
          </a:p>
        </p:txBody>
      </p:sp>
      <p:pic>
        <p:nvPicPr>
          <p:cNvPr id="3" name="Picture 2">
            <a:extLst>
              <a:ext uri="{FF2B5EF4-FFF2-40B4-BE49-F238E27FC236}">
                <a16:creationId xmlns:a16="http://schemas.microsoft.com/office/drawing/2014/main" id="{C55F7231-8F33-439E-B780-547CCC789217}"/>
              </a:ext>
            </a:extLst>
          </p:cNvPr>
          <p:cNvPicPr>
            <a:picLocks noChangeAspect="1"/>
          </p:cNvPicPr>
          <p:nvPr/>
        </p:nvPicPr>
        <p:blipFill>
          <a:blip r:embed="rId3"/>
          <a:stretch>
            <a:fillRect/>
          </a:stretch>
        </p:blipFill>
        <p:spPr>
          <a:xfrm>
            <a:off x="1216384" y="1401010"/>
            <a:ext cx="9347463" cy="5420230"/>
          </a:xfrm>
          <a:prstGeom prst="rect">
            <a:avLst/>
          </a:prstGeom>
        </p:spPr>
      </p:pic>
    </p:spTree>
    <p:extLst>
      <p:ext uri="{BB962C8B-B14F-4D97-AF65-F5344CB8AC3E}">
        <p14:creationId xmlns:p14="http://schemas.microsoft.com/office/powerpoint/2010/main" val="38552840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1590" y="166484"/>
            <a:ext cx="11778205" cy="1475653"/>
          </a:xfrm>
        </p:spPr>
        <p:txBody>
          <a:bodyPr>
            <a:normAutofit fontScale="90000"/>
          </a:bodyPr>
          <a:lstStyle/>
          <a:p>
            <a:r>
              <a:rPr lang="en-US" sz="2700" dirty="0"/>
              <a:t>Question: Your app needs a brokered messaging channel to an on premises line of business application that offers a WCF endpoint to clients. You need to implement connectivity without changing on-premises firewall rules. Implementation needs to have a lower cost compared to other options.  Choose an implementation below.</a:t>
            </a:r>
            <a:br>
              <a:rPr lang="en-US" dirty="0"/>
            </a:br>
            <a:endParaRPr lang="en-US" sz="2800" dirty="0"/>
          </a:p>
        </p:txBody>
      </p:sp>
      <p:sp>
        <p:nvSpPr>
          <p:cNvPr id="3" name="Content Placeholder 2"/>
          <p:cNvSpPr>
            <a:spLocks noGrp="1"/>
          </p:cNvSpPr>
          <p:nvPr>
            <p:ph idx="1"/>
          </p:nvPr>
        </p:nvSpPr>
        <p:spPr/>
        <p:txBody>
          <a:bodyPr/>
          <a:lstStyle/>
          <a:p>
            <a:r>
              <a:rPr lang="en-US" dirty="0"/>
              <a:t>Express Route</a:t>
            </a:r>
          </a:p>
          <a:p>
            <a:r>
              <a:rPr lang="en-US" dirty="0"/>
              <a:t>Site to Site VPN</a:t>
            </a:r>
          </a:p>
          <a:p>
            <a:r>
              <a:rPr lang="en-US" dirty="0"/>
              <a:t>Hybrid Connection</a:t>
            </a:r>
          </a:p>
          <a:p>
            <a:r>
              <a:rPr lang="en-US" dirty="0"/>
              <a:t>WCF Relay</a:t>
            </a:r>
          </a:p>
        </p:txBody>
      </p:sp>
      <p:sp>
        <p:nvSpPr>
          <p:cNvPr id="4" name="Content Placeholder 3"/>
          <p:cNvSpPr>
            <a:spLocks noGrp="1"/>
          </p:cNvSpPr>
          <p:nvPr>
            <p:ph idx="10"/>
          </p:nvPr>
        </p:nvSpPr>
        <p:spPr>
          <a:xfrm>
            <a:off x="201590" y="1529254"/>
            <a:ext cx="11778205" cy="5123793"/>
          </a:xfrm>
        </p:spPr>
        <p:txBody>
          <a:bodyPr/>
          <a:lstStyle/>
          <a:p>
            <a:r>
              <a:rPr lang="en-US" dirty="0"/>
              <a:t>Express Route</a:t>
            </a:r>
          </a:p>
          <a:p>
            <a:r>
              <a:rPr lang="en-US" dirty="0"/>
              <a:t>Site to Site VPN</a:t>
            </a:r>
          </a:p>
          <a:p>
            <a:r>
              <a:rPr lang="en-US" dirty="0"/>
              <a:t>Hybrid Connection</a:t>
            </a:r>
          </a:p>
          <a:p>
            <a:r>
              <a:rPr lang="en-US" dirty="0">
                <a:solidFill>
                  <a:srgbClr val="0070C0"/>
                </a:solidFill>
              </a:rPr>
              <a:t>WCF Relay</a:t>
            </a:r>
          </a:p>
          <a:p>
            <a:pPr marL="0" indent="0">
              <a:buNone/>
            </a:pPr>
            <a:endParaRPr lang="en-US" dirty="0"/>
          </a:p>
        </p:txBody>
      </p:sp>
    </p:spTree>
    <p:extLst>
      <p:ext uri="{BB962C8B-B14F-4D97-AF65-F5344CB8AC3E}">
        <p14:creationId xmlns:p14="http://schemas.microsoft.com/office/powerpoint/2010/main" val="39798641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Service Bus Tiers</a:t>
            </a:r>
          </a:p>
        </p:txBody>
      </p:sp>
      <p:pic>
        <p:nvPicPr>
          <p:cNvPr id="3" name="Picture 2">
            <a:extLst>
              <a:ext uri="{FF2B5EF4-FFF2-40B4-BE49-F238E27FC236}">
                <a16:creationId xmlns:a16="http://schemas.microsoft.com/office/drawing/2014/main" id="{5C482066-2662-4B3E-9932-301ABCB2299F}"/>
              </a:ext>
            </a:extLst>
          </p:cNvPr>
          <p:cNvPicPr>
            <a:picLocks noChangeAspect="1"/>
          </p:cNvPicPr>
          <p:nvPr/>
        </p:nvPicPr>
        <p:blipFill>
          <a:blip r:embed="rId3"/>
          <a:stretch>
            <a:fillRect/>
          </a:stretch>
        </p:blipFill>
        <p:spPr>
          <a:xfrm>
            <a:off x="379514" y="944260"/>
            <a:ext cx="10970218" cy="5913740"/>
          </a:xfrm>
          <a:prstGeom prst="rect">
            <a:avLst/>
          </a:prstGeom>
        </p:spPr>
      </p:pic>
    </p:spTree>
    <p:extLst>
      <p:ext uri="{BB962C8B-B14F-4D97-AF65-F5344CB8AC3E}">
        <p14:creationId xmlns:p14="http://schemas.microsoft.com/office/powerpoint/2010/main" val="10363685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1590" y="166484"/>
            <a:ext cx="11778205" cy="1475653"/>
          </a:xfrm>
        </p:spPr>
        <p:txBody>
          <a:bodyPr>
            <a:normAutofit fontScale="90000"/>
          </a:bodyPr>
          <a:lstStyle/>
          <a:p>
            <a:r>
              <a:rPr lang="en-US" sz="2700" dirty="0"/>
              <a:t>Question: You need to process IOT data from </a:t>
            </a:r>
            <a:r>
              <a:rPr lang="en-US" sz="2700" dirty="0" err="1"/>
              <a:t>approx</a:t>
            </a:r>
            <a:r>
              <a:rPr lang="en-US" sz="2700" dirty="0"/>
              <a:t> 700 devices. Data is </a:t>
            </a:r>
            <a:r>
              <a:rPr lang="en-US" sz="2700" dirty="0" err="1"/>
              <a:t>fitered</a:t>
            </a:r>
            <a:r>
              <a:rPr lang="en-US" sz="2700" dirty="0"/>
              <a:t> and moved into Blob Storage. Archival of raw ingress data is required for a week. Choose an implementation below.</a:t>
            </a:r>
            <a:br>
              <a:rPr lang="en-US" dirty="0"/>
            </a:br>
            <a:endParaRPr lang="en-US" sz="2800" dirty="0"/>
          </a:p>
        </p:txBody>
      </p:sp>
      <p:sp>
        <p:nvSpPr>
          <p:cNvPr id="3" name="Content Placeholder 2"/>
          <p:cNvSpPr>
            <a:spLocks noGrp="1"/>
          </p:cNvSpPr>
          <p:nvPr>
            <p:ph idx="1"/>
          </p:nvPr>
        </p:nvSpPr>
        <p:spPr/>
        <p:txBody>
          <a:bodyPr/>
          <a:lstStyle/>
          <a:p>
            <a:r>
              <a:rPr lang="en-US" dirty="0"/>
              <a:t>IOT Hub</a:t>
            </a:r>
          </a:p>
          <a:p>
            <a:r>
              <a:rPr lang="en-US" dirty="0"/>
              <a:t>SQL Database</a:t>
            </a:r>
          </a:p>
          <a:p>
            <a:r>
              <a:rPr lang="en-US" dirty="0"/>
              <a:t>Event Hub Standard Tier</a:t>
            </a:r>
          </a:p>
          <a:p>
            <a:r>
              <a:rPr lang="en-US" dirty="0"/>
              <a:t>Event Hub Basic Tier</a:t>
            </a:r>
          </a:p>
        </p:txBody>
      </p:sp>
      <p:sp>
        <p:nvSpPr>
          <p:cNvPr id="4" name="Content Placeholder 3"/>
          <p:cNvSpPr>
            <a:spLocks noGrp="1"/>
          </p:cNvSpPr>
          <p:nvPr>
            <p:ph idx="10"/>
          </p:nvPr>
        </p:nvSpPr>
        <p:spPr>
          <a:xfrm>
            <a:off x="201590" y="1529254"/>
            <a:ext cx="11778205" cy="5123793"/>
          </a:xfrm>
        </p:spPr>
        <p:txBody>
          <a:bodyPr/>
          <a:lstStyle/>
          <a:p>
            <a:r>
              <a:rPr lang="en-US" dirty="0"/>
              <a:t>IOT Hub</a:t>
            </a:r>
          </a:p>
          <a:p>
            <a:r>
              <a:rPr lang="en-US" dirty="0"/>
              <a:t>SQL Database</a:t>
            </a:r>
          </a:p>
          <a:p>
            <a:r>
              <a:rPr lang="en-US" dirty="0">
                <a:solidFill>
                  <a:schemeClr val="accent5"/>
                </a:solidFill>
              </a:rPr>
              <a:t>Event Hub Standard Tier</a:t>
            </a:r>
          </a:p>
          <a:p>
            <a:r>
              <a:rPr lang="en-US" dirty="0"/>
              <a:t>Event Hub Basic Tier</a:t>
            </a:r>
          </a:p>
          <a:p>
            <a:pPr marL="0" indent="0">
              <a:buNone/>
            </a:pPr>
            <a:endParaRPr lang="en-US" dirty="0"/>
          </a:p>
        </p:txBody>
      </p:sp>
    </p:spTree>
    <p:extLst>
      <p:ext uri="{BB962C8B-B14F-4D97-AF65-F5344CB8AC3E}">
        <p14:creationId xmlns:p14="http://schemas.microsoft.com/office/powerpoint/2010/main" val="13569481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p:cNvSpPr/>
          <p:nvPr/>
        </p:nvSpPr>
        <p:spPr>
          <a:xfrm>
            <a:off x="3291854" y="4447527"/>
            <a:ext cx="1979648" cy="836921"/>
          </a:xfrm>
          <a:prstGeom prst="rect">
            <a:avLst/>
          </a:prstGeom>
          <a:solidFill>
            <a:schemeClr val="accent6">
              <a:lumMod val="90000"/>
              <a:lumOff val="10000"/>
            </a:schemeClr>
          </a:solidFill>
          <a:ln>
            <a:solidFill>
              <a:schemeClr val="accent6">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2800">
              <a:solidFill>
                <a:srgbClr val="FFFFFF"/>
              </a:solidFill>
              <a:latin typeface="Segoe UI"/>
            </a:endParaRPr>
          </a:p>
        </p:txBody>
      </p:sp>
      <p:sp>
        <p:nvSpPr>
          <p:cNvPr id="4" name="Title 3"/>
          <p:cNvSpPr>
            <a:spLocks noGrp="1"/>
          </p:cNvSpPr>
          <p:nvPr>
            <p:ph type="title"/>
          </p:nvPr>
        </p:nvSpPr>
        <p:spPr/>
        <p:txBody>
          <a:bodyPr/>
          <a:lstStyle/>
          <a:p>
            <a:r>
              <a:rPr lang="en-US" dirty="0"/>
              <a:t>Azure Storage Offerings</a:t>
            </a:r>
          </a:p>
        </p:txBody>
      </p:sp>
      <p:sp>
        <p:nvSpPr>
          <p:cNvPr id="5" name="Rectangle 4"/>
          <p:cNvSpPr/>
          <p:nvPr/>
        </p:nvSpPr>
        <p:spPr>
          <a:xfrm>
            <a:off x="1219892" y="1676649"/>
            <a:ext cx="1979648" cy="2676746"/>
          </a:xfrm>
          <a:prstGeom prst="rect">
            <a:avLst/>
          </a:prstGeom>
          <a:solidFill>
            <a:srgbClr val="002060"/>
          </a:solidFill>
          <a:ln>
            <a:solidFill>
              <a:schemeClr val="accent6">
                <a:lumMod val="90000"/>
                <a:lumOff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2800">
              <a:solidFill>
                <a:srgbClr val="FFFFFF"/>
              </a:solidFill>
              <a:latin typeface="Segoe UI"/>
            </a:endParaRPr>
          </a:p>
        </p:txBody>
      </p:sp>
      <p:sp>
        <p:nvSpPr>
          <p:cNvPr id="8" name="Rectangle 7"/>
          <p:cNvSpPr/>
          <p:nvPr/>
        </p:nvSpPr>
        <p:spPr>
          <a:xfrm>
            <a:off x="3276365" y="1676648"/>
            <a:ext cx="1979648" cy="2670633"/>
          </a:xfrm>
          <a:prstGeom prst="rect">
            <a:avLst/>
          </a:prstGeom>
          <a:solidFill>
            <a:schemeClr val="accent6">
              <a:lumMod val="90000"/>
              <a:lumOff val="10000"/>
            </a:schemeClr>
          </a:solidFill>
          <a:ln>
            <a:solidFill>
              <a:schemeClr val="accent6">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2800">
              <a:solidFill>
                <a:srgbClr val="FFFFFF"/>
              </a:solidFill>
              <a:latin typeface="Segoe UI"/>
            </a:endParaRPr>
          </a:p>
        </p:txBody>
      </p:sp>
      <p:sp>
        <p:nvSpPr>
          <p:cNvPr id="9" name="Rectangle 8"/>
          <p:cNvSpPr/>
          <p:nvPr/>
        </p:nvSpPr>
        <p:spPr>
          <a:xfrm>
            <a:off x="5332838" y="1676648"/>
            <a:ext cx="1979648" cy="2670633"/>
          </a:xfrm>
          <a:prstGeom prst="rect">
            <a:avLst/>
          </a:prstGeom>
          <a:solidFill>
            <a:schemeClr val="accent2">
              <a:lumMod val="50000"/>
            </a:schemeClr>
          </a:solidFill>
          <a:ln>
            <a:solidFill>
              <a:schemeClr val="accent6">
                <a:lumMod val="90000"/>
                <a:lumOff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2800">
              <a:solidFill>
                <a:srgbClr val="FFFFFF"/>
              </a:solidFill>
              <a:latin typeface="Segoe UI"/>
            </a:endParaRPr>
          </a:p>
        </p:txBody>
      </p:sp>
      <p:sp>
        <p:nvSpPr>
          <p:cNvPr id="10" name="Rectangle 9"/>
          <p:cNvSpPr/>
          <p:nvPr/>
        </p:nvSpPr>
        <p:spPr>
          <a:xfrm>
            <a:off x="7399754" y="1676648"/>
            <a:ext cx="1979648" cy="2670633"/>
          </a:xfrm>
          <a:prstGeom prst="rect">
            <a:avLst/>
          </a:prstGeom>
          <a:solidFill>
            <a:schemeClr val="accent5">
              <a:lumMod val="75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2800">
              <a:solidFill>
                <a:srgbClr val="FFFFFF"/>
              </a:solidFill>
              <a:latin typeface="Segoe UI"/>
            </a:endParaRPr>
          </a:p>
        </p:txBody>
      </p:sp>
      <p:sp>
        <p:nvSpPr>
          <p:cNvPr id="11" name="Rectangle 10"/>
          <p:cNvSpPr/>
          <p:nvPr/>
        </p:nvSpPr>
        <p:spPr>
          <a:xfrm>
            <a:off x="9466669" y="1676648"/>
            <a:ext cx="1979648" cy="2670633"/>
          </a:xfrm>
          <a:prstGeom prst="rect">
            <a:avLst/>
          </a:prstGeom>
          <a:solidFill>
            <a:schemeClr val="accent5">
              <a:lumMod val="5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2800">
              <a:solidFill>
                <a:srgbClr val="FFFFFF"/>
              </a:solidFill>
              <a:latin typeface="Segoe UI"/>
            </a:endParaRPr>
          </a:p>
        </p:txBody>
      </p:sp>
      <p:sp>
        <p:nvSpPr>
          <p:cNvPr id="12" name="TextBox 11"/>
          <p:cNvSpPr txBox="1"/>
          <p:nvPr/>
        </p:nvSpPr>
        <p:spPr>
          <a:xfrm>
            <a:off x="1610147" y="2975126"/>
            <a:ext cx="1095810" cy="531737"/>
          </a:xfrm>
          <a:prstGeom prst="rect">
            <a:avLst/>
          </a:prstGeom>
          <a:noFill/>
        </p:spPr>
        <p:txBody>
          <a:bodyPr wrap="square" rtlCol="0">
            <a:spAutoFit/>
          </a:bodyPr>
          <a:lstStyle/>
          <a:p>
            <a:pPr defTabSz="914367"/>
            <a:r>
              <a:rPr lang="en-US" sz="2800" dirty="0">
                <a:solidFill>
                  <a:srgbClr val="FFFFFF"/>
                </a:solidFill>
                <a:latin typeface="Segoe UI"/>
              </a:rPr>
              <a:t>Blobs</a:t>
            </a:r>
          </a:p>
        </p:txBody>
      </p:sp>
      <p:sp>
        <p:nvSpPr>
          <p:cNvPr id="13" name="TextBox 12"/>
          <p:cNvSpPr txBox="1"/>
          <p:nvPr/>
        </p:nvSpPr>
        <p:spPr>
          <a:xfrm>
            <a:off x="3682301" y="2975126"/>
            <a:ext cx="1095810" cy="531737"/>
          </a:xfrm>
          <a:prstGeom prst="rect">
            <a:avLst/>
          </a:prstGeom>
          <a:noFill/>
        </p:spPr>
        <p:txBody>
          <a:bodyPr wrap="square" rtlCol="0">
            <a:spAutoFit/>
          </a:bodyPr>
          <a:lstStyle/>
          <a:p>
            <a:pPr defTabSz="914367"/>
            <a:r>
              <a:rPr lang="en-US" sz="2800" dirty="0">
                <a:solidFill>
                  <a:srgbClr val="FFFFFF"/>
                </a:solidFill>
                <a:latin typeface="Segoe UI"/>
              </a:rPr>
              <a:t>Files</a:t>
            </a:r>
          </a:p>
        </p:txBody>
      </p:sp>
      <p:sp>
        <p:nvSpPr>
          <p:cNvPr id="14" name="TextBox 13"/>
          <p:cNvSpPr txBox="1"/>
          <p:nvPr/>
        </p:nvSpPr>
        <p:spPr>
          <a:xfrm>
            <a:off x="5760770" y="2975126"/>
            <a:ext cx="1095810" cy="531737"/>
          </a:xfrm>
          <a:prstGeom prst="rect">
            <a:avLst/>
          </a:prstGeom>
          <a:solidFill>
            <a:schemeClr val="accent2">
              <a:lumMod val="50000"/>
            </a:schemeClr>
          </a:solidFill>
        </p:spPr>
        <p:txBody>
          <a:bodyPr wrap="square" rtlCol="0">
            <a:spAutoFit/>
          </a:bodyPr>
          <a:lstStyle/>
          <a:p>
            <a:pPr defTabSz="914367"/>
            <a:r>
              <a:rPr lang="en-US" sz="2800" dirty="0">
                <a:solidFill>
                  <a:srgbClr val="FFFFFF"/>
                </a:solidFill>
                <a:latin typeface="Segoe UI"/>
              </a:rPr>
              <a:t>Disks</a:t>
            </a:r>
          </a:p>
        </p:txBody>
      </p:sp>
      <p:sp>
        <p:nvSpPr>
          <p:cNvPr id="15" name="TextBox 14"/>
          <p:cNvSpPr txBox="1"/>
          <p:nvPr/>
        </p:nvSpPr>
        <p:spPr>
          <a:xfrm>
            <a:off x="7774226" y="2975126"/>
            <a:ext cx="1397483" cy="531737"/>
          </a:xfrm>
          <a:prstGeom prst="rect">
            <a:avLst/>
          </a:prstGeom>
          <a:solidFill>
            <a:schemeClr val="accent5">
              <a:lumMod val="75000"/>
            </a:schemeClr>
          </a:solidFill>
        </p:spPr>
        <p:txBody>
          <a:bodyPr wrap="square" rtlCol="0">
            <a:spAutoFit/>
          </a:bodyPr>
          <a:lstStyle/>
          <a:p>
            <a:pPr defTabSz="914367"/>
            <a:r>
              <a:rPr lang="en-US" sz="2800" dirty="0">
                <a:solidFill>
                  <a:srgbClr val="FFFFFF"/>
                </a:solidFill>
                <a:latin typeface="Segoe UI"/>
              </a:rPr>
              <a:t>Tables</a:t>
            </a:r>
          </a:p>
        </p:txBody>
      </p:sp>
      <p:sp>
        <p:nvSpPr>
          <p:cNvPr id="16" name="TextBox 15"/>
          <p:cNvSpPr txBox="1"/>
          <p:nvPr/>
        </p:nvSpPr>
        <p:spPr>
          <a:xfrm>
            <a:off x="9749845" y="2975126"/>
            <a:ext cx="1435312" cy="531737"/>
          </a:xfrm>
          <a:prstGeom prst="rect">
            <a:avLst/>
          </a:prstGeom>
          <a:noFill/>
        </p:spPr>
        <p:txBody>
          <a:bodyPr wrap="square" rtlCol="0">
            <a:spAutoFit/>
          </a:bodyPr>
          <a:lstStyle/>
          <a:p>
            <a:pPr defTabSz="914367"/>
            <a:r>
              <a:rPr lang="en-US" sz="2800" dirty="0">
                <a:solidFill>
                  <a:srgbClr val="FFFFFF"/>
                </a:solidFill>
                <a:latin typeface="Segoe UI"/>
              </a:rPr>
              <a:t>Queues</a:t>
            </a:r>
          </a:p>
        </p:txBody>
      </p:sp>
      <p:pic>
        <p:nvPicPr>
          <p:cNvPr id="2" name="Picture 1"/>
          <p:cNvPicPr>
            <a:picLocks noChangeAspect="1"/>
          </p:cNvPicPr>
          <p:nvPr/>
        </p:nvPicPr>
        <p:blipFill>
          <a:blip r:embed="rId3"/>
          <a:stretch>
            <a:fillRect/>
          </a:stretch>
        </p:blipFill>
        <p:spPr>
          <a:xfrm>
            <a:off x="6088002" y="3279132"/>
            <a:ext cx="9524" cy="9524"/>
          </a:xfrm>
          <a:prstGeom prst="rect">
            <a:avLst/>
          </a:prstGeom>
          <a:solidFill>
            <a:schemeClr val="accent2">
              <a:lumMod val="50000"/>
            </a:schemeClr>
          </a:solidFill>
        </p:spPr>
      </p:pic>
      <p:pic>
        <p:nvPicPr>
          <p:cNvPr id="44" name="Picture 43" descr="Storage blob.png"/>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3663795" y="1943741"/>
            <a:ext cx="1097827" cy="1097831"/>
          </a:xfrm>
          <a:prstGeom prst="rect">
            <a:avLst/>
          </a:prstGeom>
        </p:spPr>
      </p:pic>
      <p:pic>
        <p:nvPicPr>
          <p:cNvPr id="45" name="Picture 44" descr="Storage queue.png"/>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9842561" y="1902403"/>
            <a:ext cx="1249881" cy="1249881"/>
          </a:xfrm>
          <a:prstGeom prst="rect">
            <a:avLst/>
          </a:prstGeom>
        </p:spPr>
      </p:pic>
      <p:pic>
        <p:nvPicPr>
          <p:cNvPr id="46" name="Picture 45" descr="Storage blob.png"/>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1636389" y="1904355"/>
            <a:ext cx="1178552" cy="1178556"/>
          </a:xfrm>
          <a:prstGeom prst="rect">
            <a:avLst/>
          </a:prstGeom>
        </p:spPr>
      </p:pic>
      <p:pic>
        <p:nvPicPr>
          <p:cNvPr id="47" name="Picture 46" descr="Storage table.png"/>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7750826" y="1970849"/>
            <a:ext cx="1112990" cy="1112986"/>
          </a:xfrm>
          <a:prstGeom prst="rect">
            <a:avLst/>
          </a:prstGeom>
          <a:solidFill>
            <a:schemeClr val="accent5">
              <a:lumMod val="75000"/>
            </a:schemeClr>
          </a:solidFill>
        </p:spPr>
      </p:pic>
      <p:pic>
        <p:nvPicPr>
          <p:cNvPr id="48" name="Picture 47" descr="Storage blob.png"/>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5690106" y="1943740"/>
            <a:ext cx="1184801" cy="1184806"/>
          </a:xfrm>
          <a:prstGeom prst="rect">
            <a:avLst/>
          </a:prstGeom>
          <a:solidFill>
            <a:schemeClr val="accent2">
              <a:lumMod val="50000"/>
            </a:schemeClr>
          </a:solidFill>
        </p:spPr>
      </p:pic>
      <p:sp>
        <p:nvSpPr>
          <p:cNvPr id="3" name="Rectangle 2"/>
          <p:cNvSpPr/>
          <p:nvPr/>
        </p:nvSpPr>
        <p:spPr>
          <a:xfrm>
            <a:off x="1273112" y="3465932"/>
            <a:ext cx="1993718" cy="531737"/>
          </a:xfrm>
          <a:prstGeom prst="rect">
            <a:avLst/>
          </a:prstGeom>
        </p:spPr>
        <p:txBody>
          <a:bodyPr wrap="square">
            <a:spAutoFit/>
          </a:bodyPr>
          <a:lstStyle/>
          <a:p>
            <a:pPr algn="ctr" defTabSz="914367"/>
            <a:r>
              <a:rPr lang="en-US" sz="1400" dirty="0">
                <a:solidFill>
                  <a:srgbClr val="FFFFFF"/>
                </a:solidFill>
                <a:latin typeface="Segoe UI"/>
              </a:rPr>
              <a:t>Object storage</a:t>
            </a:r>
          </a:p>
          <a:p>
            <a:pPr algn="ctr" defTabSz="914367"/>
            <a:r>
              <a:rPr lang="en-US" sz="1400" dirty="0">
                <a:solidFill>
                  <a:srgbClr val="FFFFFF"/>
                </a:solidFill>
                <a:latin typeface="Segoe UI"/>
              </a:rPr>
              <a:t>Access via REST</a:t>
            </a:r>
          </a:p>
        </p:txBody>
      </p:sp>
      <p:sp>
        <p:nvSpPr>
          <p:cNvPr id="23" name="Rectangle 22"/>
          <p:cNvSpPr/>
          <p:nvPr/>
        </p:nvSpPr>
        <p:spPr>
          <a:xfrm>
            <a:off x="3269329" y="3454919"/>
            <a:ext cx="1993718" cy="531737"/>
          </a:xfrm>
          <a:prstGeom prst="rect">
            <a:avLst/>
          </a:prstGeom>
        </p:spPr>
        <p:txBody>
          <a:bodyPr wrap="square">
            <a:spAutoFit/>
          </a:bodyPr>
          <a:lstStyle/>
          <a:p>
            <a:pPr algn="ctr" defTabSz="914367"/>
            <a:r>
              <a:rPr lang="en-US" sz="1400" dirty="0">
                <a:solidFill>
                  <a:srgbClr val="FFFFFF"/>
                </a:solidFill>
                <a:latin typeface="Segoe UI"/>
              </a:rPr>
              <a:t>File storage</a:t>
            </a:r>
          </a:p>
          <a:p>
            <a:pPr algn="ctr" defTabSz="914367"/>
            <a:r>
              <a:rPr lang="en-US" sz="1400" dirty="0">
                <a:solidFill>
                  <a:srgbClr val="FFFFFF"/>
                </a:solidFill>
                <a:latin typeface="Segoe UI"/>
              </a:rPr>
              <a:t>Access via SMB, REST</a:t>
            </a:r>
          </a:p>
        </p:txBody>
      </p:sp>
      <p:sp>
        <p:nvSpPr>
          <p:cNvPr id="24" name="Rectangle 23"/>
          <p:cNvSpPr/>
          <p:nvPr/>
        </p:nvSpPr>
        <p:spPr>
          <a:xfrm>
            <a:off x="5373486" y="3474085"/>
            <a:ext cx="1899441" cy="751445"/>
          </a:xfrm>
          <a:prstGeom prst="rect">
            <a:avLst/>
          </a:prstGeom>
          <a:solidFill>
            <a:schemeClr val="accent2">
              <a:lumMod val="50000"/>
            </a:schemeClr>
          </a:solidFill>
        </p:spPr>
        <p:txBody>
          <a:bodyPr wrap="square">
            <a:spAutoFit/>
          </a:bodyPr>
          <a:lstStyle/>
          <a:p>
            <a:pPr algn="ctr" defTabSz="914367"/>
            <a:r>
              <a:rPr lang="en-US" sz="1400" dirty="0">
                <a:solidFill>
                  <a:srgbClr val="FFFFFF"/>
                </a:solidFill>
                <a:latin typeface="Segoe UI"/>
              </a:rPr>
              <a:t>IaaS VM VHD/ disks</a:t>
            </a:r>
          </a:p>
          <a:p>
            <a:pPr algn="ctr" defTabSz="914367"/>
            <a:r>
              <a:rPr lang="en-US" sz="1400" dirty="0">
                <a:solidFill>
                  <a:srgbClr val="FFFFFF"/>
                </a:solidFill>
                <a:latin typeface="Segoe UI"/>
              </a:rPr>
              <a:t>Access via REST</a:t>
            </a:r>
          </a:p>
          <a:p>
            <a:pPr algn="ctr" defTabSz="914367"/>
            <a:endParaRPr lang="en-US" sz="1400" dirty="0">
              <a:solidFill>
                <a:srgbClr val="FFFFFF"/>
              </a:solidFill>
              <a:latin typeface="Segoe UI"/>
            </a:endParaRPr>
          </a:p>
        </p:txBody>
      </p:sp>
      <p:sp>
        <p:nvSpPr>
          <p:cNvPr id="26" name="Rectangle 25"/>
          <p:cNvSpPr/>
          <p:nvPr/>
        </p:nvSpPr>
        <p:spPr>
          <a:xfrm>
            <a:off x="7440829" y="3527563"/>
            <a:ext cx="1945607" cy="531737"/>
          </a:xfrm>
          <a:prstGeom prst="rect">
            <a:avLst/>
          </a:prstGeom>
          <a:solidFill>
            <a:schemeClr val="accent5">
              <a:lumMod val="75000"/>
            </a:schemeClr>
          </a:solidFill>
        </p:spPr>
        <p:txBody>
          <a:bodyPr wrap="square">
            <a:spAutoFit/>
          </a:bodyPr>
          <a:lstStyle/>
          <a:p>
            <a:pPr algn="ctr" defTabSz="914367"/>
            <a:r>
              <a:rPr lang="en-US" sz="1400" dirty="0">
                <a:solidFill>
                  <a:srgbClr val="FFFFFF"/>
                </a:solidFill>
                <a:latin typeface="Segoe UI"/>
              </a:rPr>
              <a:t>NOSQL storage </a:t>
            </a:r>
          </a:p>
          <a:p>
            <a:pPr algn="ctr" defTabSz="914367"/>
            <a:r>
              <a:rPr lang="en-US" sz="1400" dirty="0">
                <a:solidFill>
                  <a:srgbClr val="FFFFFF"/>
                </a:solidFill>
                <a:latin typeface="Segoe UI"/>
              </a:rPr>
              <a:t>Access via REST</a:t>
            </a:r>
          </a:p>
        </p:txBody>
      </p:sp>
      <p:sp>
        <p:nvSpPr>
          <p:cNvPr id="27" name="Rectangle 26"/>
          <p:cNvSpPr/>
          <p:nvPr/>
        </p:nvSpPr>
        <p:spPr>
          <a:xfrm>
            <a:off x="9470641" y="3498272"/>
            <a:ext cx="1993718" cy="531737"/>
          </a:xfrm>
          <a:prstGeom prst="rect">
            <a:avLst/>
          </a:prstGeom>
        </p:spPr>
        <p:txBody>
          <a:bodyPr wrap="square">
            <a:spAutoFit/>
          </a:bodyPr>
          <a:lstStyle/>
          <a:p>
            <a:pPr algn="ctr" defTabSz="914367"/>
            <a:r>
              <a:rPr lang="en-US" sz="1400" dirty="0">
                <a:solidFill>
                  <a:srgbClr val="FFFFFF"/>
                </a:solidFill>
                <a:latin typeface="Segoe UI"/>
              </a:rPr>
              <a:t>Reliable Messaging</a:t>
            </a:r>
          </a:p>
          <a:p>
            <a:pPr algn="ctr" defTabSz="914367"/>
            <a:r>
              <a:rPr lang="en-US" sz="1400" dirty="0">
                <a:solidFill>
                  <a:srgbClr val="FFFFFF"/>
                </a:solidFill>
                <a:latin typeface="Segoe UI"/>
              </a:rPr>
              <a:t>Access via REST</a:t>
            </a:r>
          </a:p>
        </p:txBody>
      </p:sp>
      <p:sp>
        <p:nvSpPr>
          <p:cNvPr id="28" name="Rectangle 27"/>
          <p:cNvSpPr/>
          <p:nvPr/>
        </p:nvSpPr>
        <p:spPr>
          <a:xfrm>
            <a:off x="1214133" y="4444597"/>
            <a:ext cx="1993343" cy="842829"/>
          </a:xfrm>
          <a:prstGeom prst="rect">
            <a:avLst/>
          </a:prstGeom>
          <a:solidFill>
            <a:srgbClr val="002060"/>
          </a:solidFill>
          <a:ln>
            <a:solidFill>
              <a:schemeClr val="accent6">
                <a:lumMod val="90000"/>
                <a:lumOff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400">
              <a:solidFill>
                <a:srgbClr val="FFFFFF"/>
              </a:solidFill>
              <a:latin typeface="Segoe UI"/>
            </a:endParaRPr>
          </a:p>
        </p:txBody>
      </p:sp>
      <p:sp>
        <p:nvSpPr>
          <p:cNvPr id="29" name="Rectangle 28"/>
          <p:cNvSpPr/>
          <p:nvPr/>
        </p:nvSpPr>
        <p:spPr>
          <a:xfrm>
            <a:off x="1172228" y="4507734"/>
            <a:ext cx="2016976" cy="521358"/>
          </a:xfrm>
          <a:prstGeom prst="rect">
            <a:avLst/>
          </a:prstGeom>
        </p:spPr>
        <p:txBody>
          <a:bodyPr wrap="square">
            <a:spAutoFit/>
          </a:bodyPr>
          <a:lstStyle/>
          <a:p>
            <a:pPr algn="ctr" defTabSz="914367"/>
            <a:r>
              <a:rPr lang="en-US" sz="1400" dirty="0">
                <a:solidFill>
                  <a:srgbClr val="FFFFFF"/>
                </a:solidFill>
                <a:latin typeface="Segoe UI"/>
              </a:rPr>
              <a:t>Streaming &amp; random object access scenarios </a:t>
            </a:r>
          </a:p>
        </p:txBody>
      </p:sp>
      <p:sp>
        <p:nvSpPr>
          <p:cNvPr id="30" name="Rectangle 29"/>
          <p:cNvSpPr/>
          <p:nvPr/>
        </p:nvSpPr>
        <p:spPr>
          <a:xfrm>
            <a:off x="5373485" y="4447527"/>
            <a:ext cx="1979648" cy="836921"/>
          </a:xfrm>
          <a:prstGeom prst="rect">
            <a:avLst/>
          </a:prstGeom>
          <a:solidFill>
            <a:schemeClr val="accent2">
              <a:lumMod val="50000"/>
            </a:schemeClr>
          </a:solidFill>
          <a:ln>
            <a:solidFill>
              <a:schemeClr val="accent6">
                <a:lumMod val="90000"/>
                <a:lumOff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400">
              <a:solidFill>
                <a:srgbClr val="FFFFFF"/>
              </a:solidFill>
              <a:latin typeface="Segoe UI"/>
            </a:endParaRPr>
          </a:p>
        </p:txBody>
      </p:sp>
      <p:sp>
        <p:nvSpPr>
          <p:cNvPr id="31" name="Rectangle 30"/>
          <p:cNvSpPr/>
          <p:nvPr/>
        </p:nvSpPr>
        <p:spPr>
          <a:xfrm>
            <a:off x="7432522" y="4455702"/>
            <a:ext cx="1979648" cy="828744"/>
          </a:xfrm>
          <a:prstGeom prst="rect">
            <a:avLst/>
          </a:prstGeom>
          <a:solidFill>
            <a:schemeClr val="accent5">
              <a:lumMod val="75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400">
              <a:solidFill>
                <a:srgbClr val="FFFFFF"/>
              </a:solidFill>
              <a:latin typeface="Segoe UI"/>
            </a:endParaRPr>
          </a:p>
        </p:txBody>
      </p:sp>
      <p:sp>
        <p:nvSpPr>
          <p:cNvPr id="32" name="Rectangle 31"/>
          <p:cNvSpPr/>
          <p:nvPr/>
        </p:nvSpPr>
        <p:spPr>
          <a:xfrm>
            <a:off x="9477675" y="4424361"/>
            <a:ext cx="1979648" cy="860087"/>
          </a:xfrm>
          <a:prstGeom prst="rect">
            <a:avLst/>
          </a:prstGeom>
          <a:solidFill>
            <a:schemeClr val="accent5">
              <a:lumMod val="5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400">
              <a:solidFill>
                <a:srgbClr val="FFFFFF"/>
              </a:solidFill>
              <a:latin typeface="Segoe UI"/>
            </a:endParaRPr>
          </a:p>
        </p:txBody>
      </p:sp>
      <p:sp>
        <p:nvSpPr>
          <p:cNvPr id="7" name="Rectangle 6"/>
          <p:cNvSpPr/>
          <p:nvPr/>
        </p:nvSpPr>
        <p:spPr>
          <a:xfrm>
            <a:off x="3199539" y="4510230"/>
            <a:ext cx="2215698" cy="312029"/>
          </a:xfrm>
          <a:prstGeom prst="rect">
            <a:avLst/>
          </a:prstGeom>
        </p:spPr>
        <p:txBody>
          <a:bodyPr wrap="square">
            <a:spAutoFit/>
          </a:bodyPr>
          <a:lstStyle/>
          <a:p>
            <a:pPr algn="ctr" defTabSz="914367"/>
            <a:r>
              <a:rPr lang="en-US" sz="1400" dirty="0">
                <a:solidFill>
                  <a:srgbClr val="FFFFFF"/>
                </a:solidFill>
                <a:latin typeface="Segoe UI"/>
              </a:rPr>
              <a:t>Lift n shift scenarios</a:t>
            </a:r>
          </a:p>
        </p:txBody>
      </p:sp>
      <p:sp>
        <p:nvSpPr>
          <p:cNvPr id="34" name="Rectangle 33"/>
          <p:cNvSpPr/>
          <p:nvPr/>
        </p:nvSpPr>
        <p:spPr>
          <a:xfrm>
            <a:off x="5400750" y="4497867"/>
            <a:ext cx="1892644" cy="751445"/>
          </a:xfrm>
          <a:prstGeom prst="rect">
            <a:avLst/>
          </a:prstGeom>
          <a:solidFill>
            <a:schemeClr val="accent2">
              <a:lumMod val="50000"/>
            </a:schemeClr>
          </a:solidFill>
          <a:ln>
            <a:noFill/>
          </a:ln>
        </p:spPr>
        <p:txBody>
          <a:bodyPr wrap="square">
            <a:spAutoFit/>
          </a:bodyPr>
          <a:lstStyle/>
          <a:p>
            <a:pPr algn="ctr" defTabSz="914367"/>
            <a:r>
              <a:rPr lang="en-US" sz="1400" dirty="0">
                <a:solidFill>
                  <a:srgbClr val="FFFFFF"/>
                </a:solidFill>
                <a:latin typeface="Segoe UI"/>
              </a:rPr>
              <a:t>Persistent disks for VMs</a:t>
            </a:r>
          </a:p>
          <a:p>
            <a:pPr algn="ctr" defTabSz="914367"/>
            <a:r>
              <a:rPr lang="en-US" sz="1400" dirty="0">
                <a:solidFill>
                  <a:srgbClr val="FFFFFF"/>
                </a:solidFill>
                <a:latin typeface="Segoe UI"/>
              </a:rPr>
              <a:t>Premium option</a:t>
            </a:r>
          </a:p>
        </p:txBody>
      </p:sp>
      <p:sp>
        <p:nvSpPr>
          <p:cNvPr id="35" name="Rectangle 34"/>
          <p:cNvSpPr/>
          <p:nvPr/>
        </p:nvSpPr>
        <p:spPr>
          <a:xfrm>
            <a:off x="7251641" y="4536181"/>
            <a:ext cx="2215698" cy="312029"/>
          </a:xfrm>
          <a:prstGeom prst="rect">
            <a:avLst/>
          </a:prstGeom>
        </p:spPr>
        <p:txBody>
          <a:bodyPr wrap="square">
            <a:spAutoFit/>
          </a:bodyPr>
          <a:lstStyle/>
          <a:p>
            <a:pPr algn="ctr" defTabSz="914367"/>
            <a:r>
              <a:rPr lang="en-US" sz="1400" dirty="0" err="1">
                <a:solidFill>
                  <a:srgbClr val="FFFFFF"/>
                </a:solidFill>
                <a:latin typeface="Segoe UI"/>
              </a:rPr>
              <a:t>KeyValue</a:t>
            </a:r>
            <a:r>
              <a:rPr lang="en-US" sz="1400" dirty="0">
                <a:solidFill>
                  <a:srgbClr val="FFFFFF"/>
                </a:solidFill>
                <a:latin typeface="Segoe UI"/>
              </a:rPr>
              <a:t> Store</a:t>
            </a:r>
          </a:p>
        </p:txBody>
      </p:sp>
      <p:sp>
        <p:nvSpPr>
          <p:cNvPr id="52" name="Rectangle 51"/>
          <p:cNvSpPr/>
          <p:nvPr/>
        </p:nvSpPr>
        <p:spPr>
          <a:xfrm>
            <a:off x="9359649" y="4549355"/>
            <a:ext cx="2215698" cy="312029"/>
          </a:xfrm>
          <a:prstGeom prst="rect">
            <a:avLst/>
          </a:prstGeom>
        </p:spPr>
        <p:txBody>
          <a:bodyPr wrap="square">
            <a:spAutoFit/>
          </a:bodyPr>
          <a:lstStyle/>
          <a:p>
            <a:pPr algn="ctr" defTabSz="914367"/>
            <a:r>
              <a:rPr lang="en-US" sz="1400" dirty="0">
                <a:solidFill>
                  <a:srgbClr val="FFFFFF"/>
                </a:solidFill>
                <a:latin typeface="Segoe UI"/>
              </a:rPr>
              <a:t>Scheduling </a:t>
            </a:r>
            <a:r>
              <a:rPr lang="en-US" sz="1400" dirty="0" err="1">
                <a:solidFill>
                  <a:srgbClr val="FFFFFF"/>
                </a:solidFill>
                <a:latin typeface="Segoe UI"/>
              </a:rPr>
              <a:t>async</a:t>
            </a:r>
            <a:r>
              <a:rPr lang="en-US" sz="1400" dirty="0">
                <a:solidFill>
                  <a:srgbClr val="FFFFFF"/>
                </a:solidFill>
                <a:latin typeface="Segoe UI"/>
              </a:rPr>
              <a:t> tasks</a:t>
            </a:r>
          </a:p>
        </p:txBody>
      </p:sp>
    </p:spTree>
    <p:extLst>
      <p:ext uri="{BB962C8B-B14F-4D97-AF65-F5344CB8AC3E}">
        <p14:creationId xmlns:p14="http://schemas.microsoft.com/office/powerpoint/2010/main" val="3175280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left)">
                                      <p:cBhvr>
                                        <p:cTn id="7" dur="500"/>
                                        <p:tgtEl>
                                          <p:spTgt spid="33"/>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left)">
                                      <p:cBhvr>
                                        <p:cTn id="10" dur="500"/>
                                        <p:tgtEl>
                                          <p:spTgt spid="8"/>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wipe(left)">
                                      <p:cBhvr>
                                        <p:cTn id="13" dur="500"/>
                                        <p:tgtEl>
                                          <p:spTgt spid="13"/>
                                        </p:tgtEl>
                                      </p:cBhvr>
                                    </p:animEffect>
                                  </p:childTnLst>
                                </p:cTn>
                              </p:par>
                              <p:par>
                                <p:cTn id="14" presetID="22" presetClass="entr" presetSubtype="8" fill="hold" nodeType="withEffect">
                                  <p:stCondLst>
                                    <p:cond delay="0"/>
                                  </p:stCondLst>
                                  <p:childTnLst>
                                    <p:set>
                                      <p:cBhvr>
                                        <p:cTn id="15" dur="1" fill="hold">
                                          <p:stCondLst>
                                            <p:cond delay="0"/>
                                          </p:stCondLst>
                                        </p:cTn>
                                        <p:tgtEl>
                                          <p:spTgt spid="44"/>
                                        </p:tgtEl>
                                        <p:attrNameLst>
                                          <p:attrName>style.visibility</p:attrName>
                                        </p:attrNameLst>
                                      </p:cBhvr>
                                      <p:to>
                                        <p:strVal val="visible"/>
                                      </p:to>
                                    </p:set>
                                    <p:animEffect transition="in" filter="wipe(left)">
                                      <p:cBhvr>
                                        <p:cTn id="16" dur="500"/>
                                        <p:tgtEl>
                                          <p:spTgt spid="44"/>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wipe(left)">
                                      <p:cBhvr>
                                        <p:cTn id="19" dur="500"/>
                                        <p:tgtEl>
                                          <p:spTgt spid="23"/>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left)">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wipe(left)">
                                      <p:cBhvr>
                                        <p:cTn id="27" dur="500"/>
                                        <p:tgtEl>
                                          <p:spTgt spid="9"/>
                                        </p:tgtEl>
                                      </p:cBhvr>
                                    </p:animEffect>
                                  </p:childTnLst>
                                </p:cTn>
                              </p:par>
                              <p:par>
                                <p:cTn id="28" presetID="22" presetClass="entr" presetSubtype="8" fill="hold" grpId="0" nodeType="with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wipe(left)">
                                      <p:cBhvr>
                                        <p:cTn id="30" dur="500"/>
                                        <p:tgtEl>
                                          <p:spTgt spid="14"/>
                                        </p:tgtEl>
                                      </p:cBhvr>
                                    </p:animEffect>
                                  </p:childTnLst>
                                </p:cTn>
                              </p:par>
                              <p:par>
                                <p:cTn id="31" presetID="22" presetClass="entr" presetSubtype="8" fill="hold" nodeType="withEffect">
                                  <p:stCondLst>
                                    <p:cond delay="0"/>
                                  </p:stCondLst>
                                  <p:childTnLst>
                                    <p:set>
                                      <p:cBhvr>
                                        <p:cTn id="32" dur="1" fill="hold">
                                          <p:stCondLst>
                                            <p:cond delay="0"/>
                                          </p:stCondLst>
                                        </p:cTn>
                                        <p:tgtEl>
                                          <p:spTgt spid="2"/>
                                        </p:tgtEl>
                                        <p:attrNameLst>
                                          <p:attrName>style.visibility</p:attrName>
                                        </p:attrNameLst>
                                      </p:cBhvr>
                                      <p:to>
                                        <p:strVal val="visible"/>
                                      </p:to>
                                    </p:set>
                                    <p:animEffect transition="in" filter="wipe(left)">
                                      <p:cBhvr>
                                        <p:cTn id="33" dur="500"/>
                                        <p:tgtEl>
                                          <p:spTgt spid="2"/>
                                        </p:tgtEl>
                                      </p:cBhvr>
                                    </p:animEffect>
                                  </p:childTnLst>
                                </p:cTn>
                              </p:par>
                              <p:par>
                                <p:cTn id="34" presetID="22" presetClass="entr" presetSubtype="8" fill="hold" nodeType="withEffect">
                                  <p:stCondLst>
                                    <p:cond delay="0"/>
                                  </p:stCondLst>
                                  <p:childTnLst>
                                    <p:set>
                                      <p:cBhvr>
                                        <p:cTn id="35" dur="1" fill="hold">
                                          <p:stCondLst>
                                            <p:cond delay="0"/>
                                          </p:stCondLst>
                                        </p:cTn>
                                        <p:tgtEl>
                                          <p:spTgt spid="48"/>
                                        </p:tgtEl>
                                        <p:attrNameLst>
                                          <p:attrName>style.visibility</p:attrName>
                                        </p:attrNameLst>
                                      </p:cBhvr>
                                      <p:to>
                                        <p:strVal val="visible"/>
                                      </p:to>
                                    </p:set>
                                    <p:animEffect transition="in" filter="wipe(left)">
                                      <p:cBhvr>
                                        <p:cTn id="36" dur="500"/>
                                        <p:tgtEl>
                                          <p:spTgt spid="48"/>
                                        </p:tgtEl>
                                      </p:cBhvr>
                                    </p:animEffect>
                                  </p:childTnLst>
                                </p:cTn>
                              </p:par>
                              <p:par>
                                <p:cTn id="37" presetID="22" presetClass="entr" presetSubtype="8" fill="hold" grpId="0" nodeType="withEffect">
                                  <p:stCondLst>
                                    <p:cond delay="0"/>
                                  </p:stCondLst>
                                  <p:childTnLst>
                                    <p:set>
                                      <p:cBhvr>
                                        <p:cTn id="38" dur="1" fill="hold">
                                          <p:stCondLst>
                                            <p:cond delay="0"/>
                                          </p:stCondLst>
                                        </p:cTn>
                                        <p:tgtEl>
                                          <p:spTgt spid="24"/>
                                        </p:tgtEl>
                                        <p:attrNameLst>
                                          <p:attrName>style.visibility</p:attrName>
                                        </p:attrNameLst>
                                      </p:cBhvr>
                                      <p:to>
                                        <p:strVal val="visible"/>
                                      </p:to>
                                    </p:set>
                                    <p:animEffect transition="in" filter="wipe(left)">
                                      <p:cBhvr>
                                        <p:cTn id="39" dur="500"/>
                                        <p:tgtEl>
                                          <p:spTgt spid="24"/>
                                        </p:tgtEl>
                                      </p:cBhvr>
                                    </p:animEffect>
                                  </p:childTnLst>
                                </p:cTn>
                              </p:par>
                              <p:par>
                                <p:cTn id="40" presetID="22" presetClass="entr" presetSubtype="8" fill="hold" grpId="0" nodeType="withEffect">
                                  <p:stCondLst>
                                    <p:cond delay="0"/>
                                  </p:stCondLst>
                                  <p:childTnLst>
                                    <p:set>
                                      <p:cBhvr>
                                        <p:cTn id="41" dur="1" fill="hold">
                                          <p:stCondLst>
                                            <p:cond delay="0"/>
                                          </p:stCondLst>
                                        </p:cTn>
                                        <p:tgtEl>
                                          <p:spTgt spid="30"/>
                                        </p:tgtEl>
                                        <p:attrNameLst>
                                          <p:attrName>style.visibility</p:attrName>
                                        </p:attrNameLst>
                                      </p:cBhvr>
                                      <p:to>
                                        <p:strVal val="visible"/>
                                      </p:to>
                                    </p:set>
                                    <p:animEffect transition="in" filter="wipe(left)">
                                      <p:cBhvr>
                                        <p:cTn id="42" dur="500"/>
                                        <p:tgtEl>
                                          <p:spTgt spid="30"/>
                                        </p:tgtEl>
                                      </p:cBhvr>
                                    </p:animEffect>
                                  </p:childTnLst>
                                </p:cTn>
                              </p:par>
                              <p:par>
                                <p:cTn id="43" presetID="22" presetClass="entr" presetSubtype="8" fill="hold" grpId="0" nodeType="withEffect">
                                  <p:stCondLst>
                                    <p:cond delay="0"/>
                                  </p:stCondLst>
                                  <p:childTnLst>
                                    <p:set>
                                      <p:cBhvr>
                                        <p:cTn id="44" dur="1" fill="hold">
                                          <p:stCondLst>
                                            <p:cond delay="0"/>
                                          </p:stCondLst>
                                        </p:cTn>
                                        <p:tgtEl>
                                          <p:spTgt spid="34"/>
                                        </p:tgtEl>
                                        <p:attrNameLst>
                                          <p:attrName>style.visibility</p:attrName>
                                        </p:attrNameLst>
                                      </p:cBhvr>
                                      <p:to>
                                        <p:strVal val="visible"/>
                                      </p:to>
                                    </p:set>
                                    <p:animEffect transition="in" filter="wipe(left)">
                                      <p:cBhvr>
                                        <p:cTn id="45" dur="500"/>
                                        <p:tgtEl>
                                          <p:spTgt spid="34"/>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grpId="0" nodeType="clickEffect">
                                  <p:stCondLst>
                                    <p:cond delay="0"/>
                                  </p:stCondLst>
                                  <p:childTnLst>
                                    <p:set>
                                      <p:cBhvr>
                                        <p:cTn id="49" dur="1" fill="hold">
                                          <p:stCondLst>
                                            <p:cond delay="0"/>
                                          </p:stCondLst>
                                        </p:cTn>
                                        <p:tgtEl>
                                          <p:spTgt spid="10"/>
                                        </p:tgtEl>
                                        <p:attrNameLst>
                                          <p:attrName>style.visibility</p:attrName>
                                        </p:attrNameLst>
                                      </p:cBhvr>
                                      <p:to>
                                        <p:strVal val="visible"/>
                                      </p:to>
                                    </p:set>
                                    <p:animEffect transition="in" filter="wipe(left)">
                                      <p:cBhvr>
                                        <p:cTn id="50" dur="500"/>
                                        <p:tgtEl>
                                          <p:spTgt spid="10"/>
                                        </p:tgtEl>
                                      </p:cBhvr>
                                    </p:animEffect>
                                  </p:childTnLst>
                                </p:cTn>
                              </p:par>
                              <p:par>
                                <p:cTn id="51" presetID="22" presetClass="entr" presetSubtype="8" fill="hold" grpId="0" nodeType="withEffect">
                                  <p:stCondLst>
                                    <p:cond delay="0"/>
                                  </p:stCondLst>
                                  <p:childTnLst>
                                    <p:set>
                                      <p:cBhvr>
                                        <p:cTn id="52" dur="1" fill="hold">
                                          <p:stCondLst>
                                            <p:cond delay="0"/>
                                          </p:stCondLst>
                                        </p:cTn>
                                        <p:tgtEl>
                                          <p:spTgt spid="15"/>
                                        </p:tgtEl>
                                        <p:attrNameLst>
                                          <p:attrName>style.visibility</p:attrName>
                                        </p:attrNameLst>
                                      </p:cBhvr>
                                      <p:to>
                                        <p:strVal val="visible"/>
                                      </p:to>
                                    </p:set>
                                    <p:animEffect transition="in" filter="wipe(left)">
                                      <p:cBhvr>
                                        <p:cTn id="53" dur="500"/>
                                        <p:tgtEl>
                                          <p:spTgt spid="15"/>
                                        </p:tgtEl>
                                      </p:cBhvr>
                                    </p:animEffect>
                                  </p:childTnLst>
                                </p:cTn>
                              </p:par>
                              <p:par>
                                <p:cTn id="54" presetID="22" presetClass="entr" presetSubtype="8" fill="hold" nodeType="withEffect">
                                  <p:stCondLst>
                                    <p:cond delay="0"/>
                                  </p:stCondLst>
                                  <p:childTnLst>
                                    <p:set>
                                      <p:cBhvr>
                                        <p:cTn id="55" dur="1" fill="hold">
                                          <p:stCondLst>
                                            <p:cond delay="0"/>
                                          </p:stCondLst>
                                        </p:cTn>
                                        <p:tgtEl>
                                          <p:spTgt spid="47"/>
                                        </p:tgtEl>
                                        <p:attrNameLst>
                                          <p:attrName>style.visibility</p:attrName>
                                        </p:attrNameLst>
                                      </p:cBhvr>
                                      <p:to>
                                        <p:strVal val="visible"/>
                                      </p:to>
                                    </p:set>
                                    <p:animEffect transition="in" filter="wipe(left)">
                                      <p:cBhvr>
                                        <p:cTn id="56" dur="500"/>
                                        <p:tgtEl>
                                          <p:spTgt spid="47"/>
                                        </p:tgtEl>
                                      </p:cBhvr>
                                    </p:animEffect>
                                  </p:childTnLst>
                                </p:cTn>
                              </p:par>
                              <p:par>
                                <p:cTn id="57" presetID="22" presetClass="entr" presetSubtype="8" fill="hold" grpId="0" nodeType="withEffect">
                                  <p:stCondLst>
                                    <p:cond delay="0"/>
                                  </p:stCondLst>
                                  <p:childTnLst>
                                    <p:set>
                                      <p:cBhvr>
                                        <p:cTn id="58" dur="1" fill="hold">
                                          <p:stCondLst>
                                            <p:cond delay="0"/>
                                          </p:stCondLst>
                                        </p:cTn>
                                        <p:tgtEl>
                                          <p:spTgt spid="26"/>
                                        </p:tgtEl>
                                        <p:attrNameLst>
                                          <p:attrName>style.visibility</p:attrName>
                                        </p:attrNameLst>
                                      </p:cBhvr>
                                      <p:to>
                                        <p:strVal val="visible"/>
                                      </p:to>
                                    </p:set>
                                    <p:animEffect transition="in" filter="wipe(left)">
                                      <p:cBhvr>
                                        <p:cTn id="59" dur="500"/>
                                        <p:tgtEl>
                                          <p:spTgt spid="26"/>
                                        </p:tgtEl>
                                      </p:cBhvr>
                                    </p:animEffect>
                                  </p:childTnLst>
                                </p:cTn>
                              </p:par>
                              <p:par>
                                <p:cTn id="60" presetID="22" presetClass="entr" presetSubtype="8" fill="hold" grpId="0" nodeType="withEffect">
                                  <p:stCondLst>
                                    <p:cond delay="0"/>
                                  </p:stCondLst>
                                  <p:childTnLst>
                                    <p:set>
                                      <p:cBhvr>
                                        <p:cTn id="61" dur="1" fill="hold">
                                          <p:stCondLst>
                                            <p:cond delay="0"/>
                                          </p:stCondLst>
                                        </p:cTn>
                                        <p:tgtEl>
                                          <p:spTgt spid="31"/>
                                        </p:tgtEl>
                                        <p:attrNameLst>
                                          <p:attrName>style.visibility</p:attrName>
                                        </p:attrNameLst>
                                      </p:cBhvr>
                                      <p:to>
                                        <p:strVal val="visible"/>
                                      </p:to>
                                    </p:set>
                                    <p:animEffect transition="in" filter="wipe(left)">
                                      <p:cBhvr>
                                        <p:cTn id="62" dur="500"/>
                                        <p:tgtEl>
                                          <p:spTgt spid="31"/>
                                        </p:tgtEl>
                                      </p:cBhvr>
                                    </p:animEffect>
                                  </p:childTnLst>
                                </p:cTn>
                              </p:par>
                              <p:par>
                                <p:cTn id="63" presetID="22" presetClass="entr" presetSubtype="8" fill="hold" grpId="0" nodeType="withEffect">
                                  <p:stCondLst>
                                    <p:cond delay="0"/>
                                  </p:stCondLst>
                                  <p:childTnLst>
                                    <p:set>
                                      <p:cBhvr>
                                        <p:cTn id="64" dur="1" fill="hold">
                                          <p:stCondLst>
                                            <p:cond delay="0"/>
                                          </p:stCondLst>
                                        </p:cTn>
                                        <p:tgtEl>
                                          <p:spTgt spid="35"/>
                                        </p:tgtEl>
                                        <p:attrNameLst>
                                          <p:attrName>style.visibility</p:attrName>
                                        </p:attrNameLst>
                                      </p:cBhvr>
                                      <p:to>
                                        <p:strVal val="visible"/>
                                      </p:to>
                                    </p:set>
                                    <p:animEffect transition="in" filter="wipe(left)">
                                      <p:cBhvr>
                                        <p:cTn id="65" dur="500"/>
                                        <p:tgtEl>
                                          <p:spTgt spid="35"/>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8" fill="hold" grpId="0" nodeType="clickEffect">
                                  <p:stCondLst>
                                    <p:cond delay="0"/>
                                  </p:stCondLst>
                                  <p:childTnLst>
                                    <p:set>
                                      <p:cBhvr>
                                        <p:cTn id="69" dur="1" fill="hold">
                                          <p:stCondLst>
                                            <p:cond delay="0"/>
                                          </p:stCondLst>
                                        </p:cTn>
                                        <p:tgtEl>
                                          <p:spTgt spid="11"/>
                                        </p:tgtEl>
                                        <p:attrNameLst>
                                          <p:attrName>style.visibility</p:attrName>
                                        </p:attrNameLst>
                                      </p:cBhvr>
                                      <p:to>
                                        <p:strVal val="visible"/>
                                      </p:to>
                                    </p:set>
                                    <p:animEffect transition="in" filter="wipe(left)">
                                      <p:cBhvr>
                                        <p:cTn id="70" dur="500"/>
                                        <p:tgtEl>
                                          <p:spTgt spid="11"/>
                                        </p:tgtEl>
                                      </p:cBhvr>
                                    </p:animEffect>
                                  </p:childTnLst>
                                </p:cTn>
                              </p:par>
                              <p:par>
                                <p:cTn id="71" presetID="22" presetClass="entr" presetSubtype="8" fill="hold" grpId="0" nodeType="withEffect">
                                  <p:stCondLst>
                                    <p:cond delay="0"/>
                                  </p:stCondLst>
                                  <p:childTnLst>
                                    <p:set>
                                      <p:cBhvr>
                                        <p:cTn id="72" dur="1" fill="hold">
                                          <p:stCondLst>
                                            <p:cond delay="0"/>
                                          </p:stCondLst>
                                        </p:cTn>
                                        <p:tgtEl>
                                          <p:spTgt spid="16"/>
                                        </p:tgtEl>
                                        <p:attrNameLst>
                                          <p:attrName>style.visibility</p:attrName>
                                        </p:attrNameLst>
                                      </p:cBhvr>
                                      <p:to>
                                        <p:strVal val="visible"/>
                                      </p:to>
                                    </p:set>
                                    <p:animEffect transition="in" filter="wipe(left)">
                                      <p:cBhvr>
                                        <p:cTn id="73" dur="500"/>
                                        <p:tgtEl>
                                          <p:spTgt spid="16"/>
                                        </p:tgtEl>
                                      </p:cBhvr>
                                    </p:animEffect>
                                  </p:childTnLst>
                                </p:cTn>
                              </p:par>
                              <p:par>
                                <p:cTn id="74" presetID="22" presetClass="entr" presetSubtype="8" fill="hold" nodeType="withEffect">
                                  <p:stCondLst>
                                    <p:cond delay="0"/>
                                  </p:stCondLst>
                                  <p:childTnLst>
                                    <p:set>
                                      <p:cBhvr>
                                        <p:cTn id="75" dur="1" fill="hold">
                                          <p:stCondLst>
                                            <p:cond delay="0"/>
                                          </p:stCondLst>
                                        </p:cTn>
                                        <p:tgtEl>
                                          <p:spTgt spid="45"/>
                                        </p:tgtEl>
                                        <p:attrNameLst>
                                          <p:attrName>style.visibility</p:attrName>
                                        </p:attrNameLst>
                                      </p:cBhvr>
                                      <p:to>
                                        <p:strVal val="visible"/>
                                      </p:to>
                                    </p:set>
                                    <p:animEffect transition="in" filter="wipe(left)">
                                      <p:cBhvr>
                                        <p:cTn id="76" dur="500"/>
                                        <p:tgtEl>
                                          <p:spTgt spid="45"/>
                                        </p:tgtEl>
                                      </p:cBhvr>
                                    </p:animEffect>
                                  </p:childTnLst>
                                </p:cTn>
                              </p:par>
                              <p:par>
                                <p:cTn id="77" presetID="22" presetClass="entr" presetSubtype="8" fill="hold" grpId="0" nodeType="withEffect">
                                  <p:stCondLst>
                                    <p:cond delay="0"/>
                                  </p:stCondLst>
                                  <p:childTnLst>
                                    <p:set>
                                      <p:cBhvr>
                                        <p:cTn id="78" dur="1" fill="hold">
                                          <p:stCondLst>
                                            <p:cond delay="0"/>
                                          </p:stCondLst>
                                        </p:cTn>
                                        <p:tgtEl>
                                          <p:spTgt spid="27"/>
                                        </p:tgtEl>
                                        <p:attrNameLst>
                                          <p:attrName>style.visibility</p:attrName>
                                        </p:attrNameLst>
                                      </p:cBhvr>
                                      <p:to>
                                        <p:strVal val="visible"/>
                                      </p:to>
                                    </p:set>
                                    <p:animEffect transition="in" filter="wipe(left)">
                                      <p:cBhvr>
                                        <p:cTn id="79" dur="500"/>
                                        <p:tgtEl>
                                          <p:spTgt spid="27"/>
                                        </p:tgtEl>
                                      </p:cBhvr>
                                    </p:animEffect>
                                  </p:childTnLst>
                                </p:cTn>
                              </p:par>
                              <p:par>
                                <p:cTn id="80" presetID="22" presetClass="entr" presetSubtype="8" fill="hold" grpId="0" nodeType="withEffect">
                                  <p:stCondLst>
                                    <p:cond delay="0"/>
                                  </p:stCondLst>
                                  <p:childTnLst>
                                    <p:set>
                                      <p:cBhvr>
                                        <p:cTn id="81" dur="1" fill="hold">
                                          <p:stCondLst>
                                            <p:cond delay="0"/>
                                          </p:stCondLst>
                                        </p:cTn>
                                        <p:tgtEl>
                                          <p:spTgt spid="32"/>
                                        </p:tgtEl>
                                        <p:attrNameLst>
                                          <p:attrName>style.visibility</p:attrName>
                                        </p:attrNameLst>
                                      </p:cBhvr>
                                      <p:to>
                                        <p:strVal val="visible"/>
                                      </p:to>
                                    </p:set>
                                    <p:animEffect transition="in" filter="wipe(left)">
                                      <p:cBhvr>
                                        <p:cTn id="82" dur="500"/>
                                        <p:tgtEl>
                                          <p:spTgt spid="32"/>
                                        </p:tgtEl>
                                      </p:cBhvr>
                                    </p:animEffect>
                                  </p:childTnLst>
                                </p:cTn>
                              </p:par>
                              <p:par>
                                <p:cTn id="83" presetID="22" presetClass="entr" presetSubtype="8" fill="hold" grpId="0" nodeType="withEffect">
                                  <p:stCondLst>
                                    <p:cond delay="0"/>
                                  </p:stCondLst>
                                  <p:childTnLst>
                                    <p:set>
                                      <p:cBhvr>
                                        <p:cTn id="84" dur="1" fill="hold">
                                          <p:stCondLst>
                                            <p:cond delay="0"/>
                                          </p:stCondLst>
                                        </p:cTn>
                                        <p:tgtEl>
                                          <p:spTgt spid="52"/>
                                        </p:tgtEl>
                                        <p:attrNameLst>
                                          <p:attrName>style.visibility</p:attrName>
                                        </p:attrNameLst>
                                      </p:cBhvr>
                                      <p:to>
                                        <p:strVal val="visible"/>
                                      </p:to>
                                    </p:set>
                                    <p:animEffect transition="in" filter="wipe(left)">
                                      <p:cBhvr>
                                        <p:cTn id="85"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8" grpId="0" animBg="1"/>
      <p:bldP spid="9" grpId="0" animBg="1"/>
      <p:bldP spid="10" grpId="0" animBg="1"/>
      <p:bldP spid="11" grpId="0" animBg="1"/>
      <p:bldP spid="13" grpId="0"/>
      <p:bldP spid="14" grpId="0" animBg="1"/>
      <p:bldP spid="15" grpId="0" animBg="1"/>
      <p:bldP spid="16" grpId="0"/>
      <p:bldP spid="23" grpId="0"/>
      <p:bldP spid="24" grpId="0" animBg="1"/>
      <p:bldP spid="26" grpId="0" animBg="1"/>
      <p:bldP spid="27" grpId="0"/>
      <p:bldP spid="30" grpId="0" animBg="1"/>
      <p:bldP spid="31" grpId="0" animBg="1"/>
      <p:bldP spid="32" grpId="0" animBg="1"/>
      <p:bldP spid="7" grpId="0"/>
      <p:bldP spid="34" grpId="0" animBg="1"/>
      <p:bldP spid="35" grpId="0"/>
      <p:bldP spid="5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dirty="0"/>
              <a:t>Implement background processing</a:t>
            </a:r>
          </a:p>
        </p:txBody>
      </p:sp>
      <p:sp>
        <p:nvSpPr>
          <p:cNvPr id="3" name="Content Placeholder 2"/>
          <p:cNvSpPr>
            <a:spLocks noGrp="1"/>
          </p:cNvSpPr>
          <p:nvPr>
            <p:ph type="subTitle" idx="1"/>
          </p:nvPr>
        </p:nvSpPr>
        <p:spPr/>
        <p:txBody>
          <a:bodyPr/>
          <a:lstStyle/>
          <a:p>
            <a:r>
              <a:rPr lang="en-US" dirty="0"/>
              <a:t>Azure Web Jobs</a:t>
            </a:r>
          </a:p>
          <a:p>
            <a:r>
              <a:rPr lang="en-US" dirty="0"/>
              <a:t>Azure Functions</a:t>
            </a:r>
          </a:p>
          <a:p>
            <a:endParaRPr lang="en-US" dirty="0"/>
          </a:p>
        </p:txBody>
      </p:sp>
    </p:spTree>
    <p:extLst>
      <p:ext uri="{BB962C8B-B14F-4D97-AF65-F5344CB8AC3E}">
        <p14:creationId xmlns:p14="http://schemas.microsoft.com/office/powerpoint/2010/main" val="35675060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3899" y="1495700"/>
            <a:ext cx="10388927" cy="2689006"/>
          </a:xfrm>
        </p:spPr>
        <p:txBody>
          <a:bodyPr/>
          <a:lstStyle/>
          <a:p>
            <a:endParaRPr lang="en-US" sz="2745" dirty="0"/>
          </a:p>
          <a:p>
            <a:endParaRPr lang="en-US" sz="2745" dirty="0"/>
          </a:p>
          <a:p>
            <a:endParaRPr lang="en-US" sz="2745" dirty="0"/>
          </a:p>
          <a:p>
            <a:endParaRPr lang="en-US" sz="2745" dirty="0"/>
          </a:p>
          <a:p>
            <a:endParaRPr lang="en-US" sz="2745" dirty="0"/>
          </a:p>
          <a:p>
            <a:pPr lvl="1"/>
            <a:endParaRPr lang="en-US" sz="1568" dirty="0"/>
          </a:p>
        </p:txBody>
      </p:sp>
      <p:sp>
        <p:nvSpPr>
          <p:cNvPr id="3" name="Title 2"/>
          <p:cNvSpPr>
            <a:spLocks noGrp="1"/>
          </p:cNvSpPr>
          <p:nvPr>
            <p:ph type="title"/>
          </p:nvPr>
        </p:nvSpPr>
        <p:spPr>
          <a:xfrm>
            <a:off x="263899" y="170708"/>
            <a:ext cx="11655840" cy="1332406"/>
          </a:xfrm>
        </p:spPr>
        <p:txBody>
          <a:bodyPr/>
          <a:lstStyle/>
          <a:p>
            <a:r>
              <a:rPr lang="en-US" dirty="0"/>
              <a:t>Azure Web Jobs</a:t>
            </a:r>
            <a:endParaRPr lang="en-US" i="1" dirty="0"/>
          </a:p>
        </p:txBody>
      </p:sp>
      <p:sp>
        <p:nvSpPr>
          <p:cNvPr id="5" name="Text Placeholder 3">
            <a:extLst>
              <a:ext uri="{FF2B5EF4-FFF2-40B4-BE49-F238E27FC236}">
                <a16:creationId xmlns:a16="http://schemas.microsoft.com/office/drawing/2014/main" id="{C3A8645A-917C-498E-843D-76D62190A8D8}"/>
              </a:ext>
            </a:extLst>
          </p:cNvPr>
          <p:cNvSpPr txBox="1">
            <a:spLocks/>
          </p:cNvSpPr>
          <p:nvPr/>
        </p:nvSpPr>
        <p:spPr>
          <a:xfrm>
            <a:off x="346608" y="1008633"/>
            <a:ext cx="10388927" cy="5272662"/>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529"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812690" lvl="1" indent="-571390"/>
            <a:r>
              <a:rPr lang="en-US" sz="2800" dirty="0" err="1"/>
              <a:t>WebJobs</a:t>
            </a:r>
            <a:r>
              <a:rPr lang="en-US" sz="2800" dirty="0"/>
              <a:t> provide an easy way to run scripts or programs as background processes in the context of an App Service, API App or Mobile App</a:t>
            </a:r>
          </a:p>
          <a:p>
            <a:pPr marL="812690" lvl="1" indent="-571390"/>
            <a:r>
              <a:rPr lang="en-US" sz="2800" dirty="0"/>
              <a:t>Web jobs can be scheduled , continuous or on-demand</a:t>
            </a:r>
          </a:p>
          <a:p>
            <a:pPr marL="812690" lvl="1" indent="-571390"/>
            <a:r>
              <a:rPr lang="en-US" sz="2800" dirty="0"/>
              <a:t>You can upload and run an executable file such as </a:t>
            </a:r>
            <a:r>
              <a:rPr lang="en-US" sz="2800" dirty="0" err="1"/>
              <a:t>as</a:t>
            </a:r>
            <a:r>
              <a:rPr lang="en-US" sz="2800" dirty="0"/>
              <a:t> </a:t>
            </a:r>
            <a:r>
              <a:rPr lang="en-US" sz="2800" dirty="0" err="1"/>
              <a:t>cmd</a:t>
            </a:r>
            <a:r>
              <a:rPr lang="en-US" sz="2800" dirty="0"/>
              <a:t>, bat, exe (.NET), ps1, </a:t>
            </a:r>
            <a:r>
              <a:rPr lang="en-US" sz="2800" dirty="0" err="1"/>
              <a:t>sh</a:t>
            </a:r>
            <a:r>
              <a:rPr lang="en-US" sz="2800" dirty="0"/>
              <a:t>, </a:t>
            </a:r>
            <a:r>
              <a:rPr lang="en-US" sz="2800" dirty="0" err="1"/>
              <a:t>php</a:t>
            </a:r>
            <a:r>
              <a:rPr lang="en-US" sz="2800" dirty="0"/>
              <a:t>, </a:t>
            </a:r>
            <a:r>
              <a:rPr lang="en-US" sz="2800" dirty="0" err="1"/>
              <a:t>py</a:t>
            </a:r>
            <a:r>
              <a:rPr lang="en-US" sz="2800" dirty="0"/>
              <a:t>, </a:t>
            </a:r>
            <a:r>
              <a:rPr lang="en-US" sz="2800" dirty="0" err="1"/>
              <a:t>js</a:t>
            </a:r>
            <a:r>
              <a:rPr lang="en-US" sz="2800" dirty="0"/>
              <a:t>, and jar. </a:t>
            </a:r>
            <a:endParaRPr lang="en-US" sz="2800" u="sng" dirty="0"/>
          </a:p>
          <a:p>
            <a:endParaRPr lang="en-US" sz="2745" dirty="0"/>
          </a:p>
          <a:p>
            <a:endParaRPr lang="en-US" sz="2745" dirty="0"/>
          </a:p>
          <a:p>
            <a:endParaRPr lang="en-US" sz="2745" dirty="0"/>
          </a:p>
          <a:p>
            <a:endParaRPr lang="en-US" sz="2745" dirty="0"/>
          </a:p>
          <a:p>
            <a:endParaRPr lang="en-US" sz="2745" dirty="0"/>
          </a:p>
          <a:p>
            <a:pPr lvl="1"/>
            <a:endParaRPr lang="en-US" sz="1568" dirty="0"/>
          </a:p>
        </p:txBody>
      </p:sp>
      <p:pic>
        <p:nvPicPr>
          <p:cNvPr id="2" name="Picture 1">
            <a:extLst>
              <a:ext uri="{FF2B5EF4-FFF2-40B4-BE49-F238E27FC236}">
                <a16:creationId xmlns:a16="http://schemas.microsoft.com/office/drawing/2014/main" id="{29F93559-1253-4638-811D-0E115555D559}"/>
              </a:ext>
            </a:extLst>
          </p:cNvPr>
          <p:cNvPicPr>
            <a:picLocks noChangeAspect="1"/>
          </p:cNvPicPr>
          <p:nvPr/>
        </p:nvPicPr>
        <p:blipFill>
          <a:blip r:embed="rId3"/>
          <a:stretch>
            <a:fillRect/>
          </a:stretch>
        </p:blipFill>
        <p:spPr>
          <a:xfrm>
            <a:off x="1411072" y="3861472"/>
            <a:ext cx="8523264" cy="2996528"/>
          </a:xfrm>
          <a:prstGeom prst="rect">
            <a:avLst/>
          </a:prstGeom>
        </p:spPr>
      </p:pic>
    </p:spTree>
    <p:extLst>
      <p:ext uri="{BB962C8B-B14F-4D97-AF65-F5344CB8AC3E}">
        <p14:creationId xmlns:p14="http://schemas.microsoft.com/office/powerpoint/2010/main" val="1024076682"/>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96064" y="1059177"/>
            <a:ext cx="10388927" cy="4971041"/>
          </a:xfrm>
        </p:spPr>
        <p:txBody>
          <a:bodyPr/>
          <a:lstStyle/>
          <a:p>
            <a:pPr marL="812690" lvl="1" indent="-571390"/>
            <a:r>
              <a:rPr lang="en-US" sz="2800" dirty="0"/>
              <a:t>Server less, highly available and scalable architecture</a:t>
            </a:r>
          </a:p>
          <a:p>
            <a:pPr marL="812690" lvl="1" indent="-571390"/>
            <a:r>
              <a:rPr lang="en-US" sz="2800" dirty="0"/>
              <a:t>Supports programming in Node, </a:t>
            </a:r>
            <a:r>
              <a:rPr lang="en-US" sz="2800" dirty="0" err="1"/>
              <a:t>Javascript</a:t>
            </a:r>
            <a:r>
              <a:rPr lang="en-US" sz="2800" dirty="0"/>
              <a:t>, C#, Python and PHP and various CI options.</a:t>
            </a:r>
          </a:p>
          <a:p>
            <a:pPr marL="812690" lvl="1" indent="-571390"/>
            <a:r>
              <a:rPr lang="en-US" sz="2800" dirty="0"/>
              <a:t>Suitable for trigger based action.</a:t>
            </a:r>
          </a:p>
          <a:p>
            <a:pPr marL="812690" lvl="1" indent="-571390"/>
            <a:r>
              <a:rPr lang="en-US" sz="2800" dirty="0"/>
              <a:t>Web Jobs SDK can be used for local dev and test.</a:t>
            </a:r>
          </a:p>
          <a:p>
            <a:endParaRPr lang="en-US" sz="2745" dirty="0"/>
          </a:p>
          <a:p>
            <a:endParaRPr lang="en-US" sz="2745" dirty="0"/>
          </a:p>
          <a:p>
            <a:endParaRPr lang="en-US" sz="2745" dirty="0"/>
          </a:p>
          <a:p>
            <a:endParaRPr lang="en-US" sz="2745" dirty="0"/>
          </a:p>
          <a:p>
            <a:endParaRPr lang="en-US" sz="2745" dirty="0"/>
          </a:p>
          <a:p>
            <a:pPr lvl="1"/>
            <a:endParaRPr lang="en-US" sz="1568" dirty="0"/>
          </a:p>
        </p:txBody>
      </p:sp>
      <p:sp>
        <p:nvSpPr>
          <p:cNvPr id="3" name="Title 2"/>
          <p:cNvSpPr>
            <a:spLocks noGrp="1"/>
          </p:cNvSpPr>
          <p:nvPr>
            <p:ph type="title"/>
          </p:nvPr>
        </p:nvSpPr>
        <p:spPr>
          <a:xfrm>
            <a:off x="263899" y="170708"/>
            <a:ext cx="11655840" cy="1332406"/>
          </a:xfrm>
        </p:spPr>
        <p:txBody>
          <a:bodyPr/>
          <a:lstStyle/>
          <a:p>
            <a:r>
              <a:rPr lang="en-US" dirty="0"/>
              <a:t>Azure Functions</a:t>
            </a:r>
            <a:br>
              <a:rPr lang="en-US" dirty="0"/>
            </a:br>
            <a:endParaRPr lang="en-US" i="1" dirty="0"/>
          </a:p>
        </p:txBody>
      </p:sp>
      <p:pic>
        <p:nvPicPr>
          <p:cNvPr id="2" name="Picture 1">
            <a:extLst>
              <a:ext uri="{FF2B5EF4-FFF2-40B4-BE49-F238E27FC236}">
                <a16:creationId xmlns:a16="http://schemas.microsoft.com/office/drawing/2014/main" id="{96230937-1854-43D5-B14D-88A3E33E8C3C}"/>
              </a:ext>
            </a:extLst>
          </p:cNvPr>
          <p:cNvPicPr>
            <a:picLocks noChangeAspect="1"/>
          </p:cNvPicPr>
          <p:nvPr/>
        </p:nvPicPr>
        <p:blipFill>
          <a:blip r:embed="rId3"/>
          <a:stretch>
            <a:fillRect/>
          </a:stretch>
        </p:blipFill>
        <p:spPr>
          <a:xfrm>
            <a:off x="1844689" y="4270343"/>
            <a:ext cx="7227346" cy="2584196"/>
          </a:xfrm>
          <a:prstGeom prst="rect">
            <a:avLst/>
          </a:prstGeom>
        </p:spPr>
      </p:pic>
    </p:spTree>
    <p:extLst>
      <p:ext uri="{BB962C8B-B14F-4D97-AF65-F5344CB8AC3E}">
        <p14:creationId xmlns:p14="http://schemas.microsoft.com/office/powerpoint/2010/main" val="1258832337"/>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1590" y="166484"/>
            <a:ext cx="11778205" cy="1475653"/>
          </a:xfrm>
        </p:spPr>
        <p:txBody>
          <a:bodyPr>
            <a:normAutofit/>
          </a:bodyPr>
          <a:lstStyle/>
          <a:p>
            <a:r>
              <a:rPr lang="en-US" sz="2700" dirty="0"/>
              <a:t>Question: You are trying to implement a background process to send emails on a scheduled interval. Which Azure function triggers would be suitable?</a:t>
            </a:r>
            <a:endParaRPr lang="en-US" sz="2800" dirty="0"/>
          </a:p>
        </p:txBody>
      </p:sp>
      <p:sp>
        <p:nvSpPr>
          <p:cNvPr id="3" name="Content Placeholder 2"/>
          <p:cNvSpPr>
            <a:spLocks noGrp="1"/>
          </p:cNvSpPr>
          <p:nvPr>
            <p:ph idx="1"/>
          </p:nvPr>
        </p:nvSpPr>
        <p:spPr/>
        <p:txBody>
          <a:bodyPr/>
          <a:lstStyle/>
          <a:p>
            <a:r>
              <a:rPr lang="en-US" dirty="0"/>
              <a:t>Event Hub</a:t>
            </a:r>
          </a:p>
          <a:p>
            <a:r>
              <a:rPr lang="en-US" dirty="0"/>
              <a:t>Blob Storage</a:t>
            </a:r>
          </a:p>
          <a:p>
            <a:r>
              <a:rPr lang="en-US" dirty="0"/>
              <a:t>HTTP</a:t>
            </a:r>
          </a:p>
          <a:p>
            <a:r>
              <a:rPr lang="en-US" dirty="0"/>
              <a:t>Timer</a:t>
            </a:r>
          </a:p>
        </p:txBody>
      </p:sp>
      <p:sp>
        <p:nvSpPr>
          <p:cNvPr id="4" name="Content Placeholder 3"/>
          <p:cNvSpPr>
            <a:spLocks noGrp="1"/>
          </p:cNvSpPr>
          <p:nvPr>
            <p:ph idx="10"/>
          </p:nvPr>
        </p:nvSpPr>
        <p:spPr>
          <a:xfrm>
            <a:off x="201590" y="1529254"/>
            <a:ext cx="11778205" cy="5123793"/>
          </a:xfrm>
        </p:spPr>
        <p:txBody>
          <a:bodyPr/>
          <a:lstStyle/>
          <a:p>
            <a:r>
              <a:rPr lang="en-US" dirty="0"/>
              <a:t>Event Hub</a:t>
            </a:r>
          </a:p>
          <a:p>
            <a:r>
              <a:rPr lang="en-US" dirty="0"/>
              <a:t>Blob Storage</a:t>
            </a:r>
          </a:p>
          <a:p>
            <a:r>
              <a:rPr lang="en-US" dirty="0">
                <a:solidFill>
                  <a:srgbClr val="00B0F0"/>
                </a:solidFill>
              </a:rPr>
              <a:t>HTTP</a:t>
            </a:r>
          </a:p>
          <a:p>
            <a:r>
              <a:rPr lang="en-US" dirty="0">
                <a:solidFill>
                  <a:srgbClr val="00B0F0"/>
                </a:solidFill>
              </a:rPr>
              <a:t>Timer</a:t>
            </a:r>
          </a:p>
          <a:p>
            <a:pPr marL="0" indent="0">
              <a:buNone/>
            </a:pPr>
            <a:endParaRPr lang="en-US" dirty="0"/>
          </a:p>
        </p:txBody>
      </p:sp>
    </p:spTree>
    <p:extLst>
      <p:ext uri="{BB962C8B-B14F-4D97-AF65-F5344CB8AC3E}">
        <p14:creationId xmlns:p14="http://schemas.microsoft.com/office/powerpoint/2010/main" val="14525115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Content Placeholder 6"/>
          <p:cNvSpPr>
            <a:spLocks noGrp="1"/>
          </p:cNvSpPr>
          <p:nvPr>
            <p:ph sz="quarter" idx="10"/>
          </p:nvPr>
        </p:nvSpPr>
        <p:spPr/>
        <p:txBody>
          <a:bodyPr>
            <a:normAutofit/>
          </a:bodyPr>
          <a:lstStyle/>
          <a:p>
            <a:r>
              <a:rPr lang="en-US" dirty="0"/>
              <a:t>Designing Advanced Applications</a:t>
            </a:r>
          </a:p>
          <a:p>
            <a:r>
              <a:rPr lang="en-US" dirty="0"/>
              <a:t>Messaging Options</a:t>
            </a:r>
          </a:p>
          <a:p>
            <a:r>
              <a:rPr lang="en-US" dirty="0"/>
              <a:t>Implement background processing</a:t>
            </a:r>
          </a:p>
          <a:p>
            <a:r>
              <a:rPr lang="en-US" dirty="0"/>
              <a:t>Create Long-running applications</a:t>
            </a:r>
          </a:p>
          <a:p>
            <a:r>
              <a:rPr lang="en-US" dirty="0"/>
              <a:t>Compute-intensive applications</a:t>
            </a:r>
          </a:p>
          <a:p>
            <a:r>
              <a:rPr lang="en-US" dirty="0"/>
              <a:t>Integrating Azure Services</a:t>
            </a:r>
          </a:p>
        </p:txBody>
      </p:sp>
      <p:sp>
        <p:nvSpPr>
          <p:cNvPr id="2" name="Title 1"/>
          <p:cNvSpPr>
            <a:spLocks noGrp="1"/>
          </p:cNvSpPr>
          <p:nvPr>
            <p:ph type="title"/>
          </p:nvPr>
        </p:nvSpPr>
        <p:spPr/>
        <p:txBody>
          <a:bodyPr/>
          <a:lstStyle/>
          <a:p>
            <a:r>
              <a:rPr lang="en-US"/>
              <a:t>Module Overview</a:t>
            </a:r>
            <a:endParaRPr lang="en-US" dirty="0"/>
          </a:p>
        </p:txBody>
      </p:sp>
    </p:spTree>
    <p:extLst>
      <p:ext uri="{BB962C8B-B14F-4D97-AF65-F5344CB8AC3E}">
        <p14:creationId xmlns:p14="http://schemas.microsoft.com/office/powerpoint/2010/main" val="3183499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dirty="0"/>
              <a:t>Create Long Running Applications</a:t>
            </a:r>
          </a:p>
        </p:txBody>
      </p:sp>
      <p:sp>
        <p:nvSpPr>
          <p:cNvPr id="3" name="Content Placeholder 2"/>
          <p:cNvSpPr>
            <a:spLocks noGrp="1"/>
          </p:cNvSpPr>
          <p:nvPr>
            <p:ph type="subTitle" idx="1"/>
          </p:nvPr>
        </p:nvSpPr>
        <p:spPr/>
        <p:txBody>
          <a:bodyPr/>
          <a:lstStyle/>
          <a:p>
            <a:r>
              <a:rPr lang="en-US" dirty="0"/>
              <a:t>Azure Scheduler</a:t>
            </a:r>
          </a:p>
          <a:p>
            <a:r>
              <a:rPr lang="en-US" dirty="0"/>
              <a:t>Azure Batch</a:t>
            </a:r>
          </a:p>
          <a:p>
            <a:endParaRPr lang="en-US" dirty="0"/>
          </a:p>
        </p:txBody>
      </p:sp>
    </p:spTree>
    <p:extLst>
      <p:ext uri="{BB962C8B-B14F-4D97-AF65-F5344CB8AC3E}">
        <p14:creationId xmlns:p14="http://schemas.microsoft.com/office/powerpoint/2010/main" val="15699519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3899" y="1495700"/>
            <a:ext cx="5787683" cy="6617581"/>
          </a:xfrm>
        </p:spPr>
        <p:txBody>
          <a:bodyPr/>
          <a:lstStyle/>
          <a:p>
            <a:r>
              <a:rPr lang="en-US" sz="2745" dirty="0"/>
              <a:t>Platform service for scheduling reliable actions on a recurrent , simple or complex schedule. </a:t>
            </a:r>
          </a:p>
          <a:p>
            <a:endParaRPr lang="en-US" sz="2745" dirty="0"/>
          </a:p>
          <a:p>
            <a:r>
              <a:rPr lang="en-US" sz="2745" dirty="0"/>
              <a:t>Supports Service bus relay for hybrid scenarios</a:t>
            </a:r>
          </a:p>
          <a:p>
            <a:endParaRPr lang="en-US" sz="2745" dirty="0"/>
          </a:p>
          <a:p>
            <a:r>
              <a:rPr lang="en-US" sz="2745" dirty="0"/>
              <a:t>High availability built in.</a:t>
            </a:r>
          </a:p>
          <a:p>
            <a:endParaRPr lang="en-US" sz="2745" dirty="0"/>
          </a:p>
          <a:p>
            <a:r>
              <a:rPr lang="en-US" sz="2745" dirty="0"/>
              <a:t>Configurable retry policy</a:t>
            </a:r>
          </a:p>
          <a:p>
            <a:endParaRPr lang="en-US" sz="2745" dirty="0"/>
          </a:p>
          <a:p>
            <a:endParaRPr lang="en-US" sz="2745" dirty="0"/>
          </a:p>
          <a:p>
            <a:endParaRPr lang="en-US" sz="2745" dirty="0"/>
          </a:p>
          <a:p>
            <a:endParaRPr lang="en-US" sz="2745" dirty="0"/>
          </a:p>
          <a:p>
            <a:pPr lvl="1"/>
            <a:endParaRPr lang="en-US" sz="1568" dirty="0"/>
          </a:p>
        </p:txBody>
      </p:sp>
      <p:sp>
        <p:nvSpPr>
          <p:cNvPr id="3" name="Title 2"/>
          <p:cNvSpPr>
            <a:spLocks noGrp="1"/>
          </p:cNvSpPr>
          <p:nvPr>
            <p:ph type="title"/>
          </p:nvPr>
        </p:nvSpPr>
        <p:spPr>
          <a:xfrm>
            <a:off x="263899" y="170708"/>
            <a:ext cx="11655840" cy="1332406"/>
          </a:xfrm>
        </p:spPr>
        <p:txBody>
          <a:bodyPr/>
          <a:lstStyle/>
          <a:p>
            <a:r>
              <a:rPr lang="en-US" dirty="0"/>
              <a:t>Azure Scheduler</a:t>
            </a:r>
            <a:br>
              <a:rPr lang="en-US" dirty="0"/>
            </a:br>
            <a:endParaRPr lang="en-US" i="1" dirty="0"/>
          </a:p>
        </p:txBody>
      </p:sp>
      <p:pic>
        <p:nvPicPr>
          <p:cNvPr id="5" name="Picture 4">
            <a:extLst>
              <a:ext uri="{FF2B5EF4-FFF2-40B4-BE49-F238E27FC236}">
                <a16:creationId xmlns:a16="http://schemas.microsoft.com/office/drawing/2014/main" id="{CF318340-0052-4045-803B-3BCB44CF523D}"/>
              </a:ext>
            </a:extLst>
          </p:cNvPr>
          <p:cNvPicPr/>
          <p:nvPr/>
        </p:nvPicPr>
        <p:blipFill>
          <a:blip r:embed="rId3"/>
          <a:stretch>
            <a:fillRect/>
          </a:stretch>
        </p:blipFill>
        <p:spPr>
          <a:xfrm>
            <a:off x="6235381" y="661677"/>
            <a:ext cx="6019418" cy="6196324"/>
          </a:xfrm>
          <a:prstGeom prst="rect">
            <a:avLst/>
          </a:prstGeom>
        </p:spPr>
      </p:pic>
    </p:spTree>
    <p:extLst>
      <p:ext uri="{BB962C8B-B14F-4D97-AF65-F5344CB8AC3E}">
        <p14:creationId xmlns:p14="http://schemas.microsoft.com/office/powerpoint/2010/main" val="2971493684"/>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3899" y="1495700"/>
            <a:ext cx="11827696" cy="8544262"/>
          </a:xfrm>
        </p:spPr>
        <p:txBody>
          <a:bodyPr/>
          <a:lstStyle/>
          <a:p>
            <a:r>
              <a:rPr lang="en-US" sz="2800" i="1" dirty="0"/>
              <a:t>Platform Service for Developers providing job scheduling and VM management as a service allowing applications to be run in parallel at scale. </a:t>
            </a:r>
          </a:p>
          <a:p>
            <a:r>
              <a:rPr lang="en-US" sz="2800" b="1" dirty="0"/>
              <a:t>Batch Pools: </a:t>
            </a:r>
          </a:p>
          <a:p>
            <a:pPr lvl="1"/>
            <a:r>
              <a:rPr lang="en-US" sz="2400" dirty="0"/>
              <a:t>Configure and create VM’s for any scale; less than 10 or more than 10,000.</a:t>
            </a:r>
          </a:p>
          <a:p>
            <a:pPr lvl="1"/>
            <a:r>
              <a:rPr lang="en-US" sz="2400" dirty="0"/>
              <a:t>Both Windows and Linux supported</a:t>
            </a:r>
          </a:p>
          <a:p>
            <a:pPr lvl="1"/>
            <a:r>
              <a:rPr lang="en-US" sz="2400" dirty="0"/>
              <a:t>Low Priority VM’s launched</a:t>
            </a:r>
          </a:p>
          <a:p>
            <a:r>
              <a:rPr lang="en-US" sz="2800" b="1" dirty="0"/>
              <a:t>Batch Jobs and Tasks: </a:t>
            </a:r>
          </a:p>
          <a:p>
            <a:pPr lvl="1"/>
            <a:r>
              <a:rPr lang="en-US" sz="2400" dirty="0"/>
              <a:t>Task is a unit of execution. Anything that can execute from a command line such as EXE, BAT, CMD, PS1 etc. </a:t>
            </a:r>
          </a:p>
          <a:p>
            <a:pPr lvl="1"/>
            <a:r>
              <a:rPr lang="en-US" sz="2400" dirty="0"/>
              <a:t>Run applications unchanged. </a:t>
            </a:r>
          </a:p>
          <a:p>
            <a:pPr lvl="1"/>
            <a:r>
              <a:rPr lang="en-US" sz="2400" dirty="0"/>
              <a:t>Jobs are submitted, Tasks are assigned to VM’s. </a:t>
            </a:r>
          </a:p>
          <a:p>
            <a:pPr lvl="1"/>
            <a:r>
              <a:rPr lang="en-US" sz="2400" dirty="0"/>
              <a:t>Automatic detection and retry of frozen tasks.</a:t>
            </a:r>
          </a:p>
          <a:p>
            <a:pPr lvl="1"/>
            <a:endParaRPr lang="en-US" sz="2400" dirty="0"/>
          </a:p>
          <a:p>
            <a:endParaRPr lang="en-US" sz="2745" dirty="0"/>
          </a:p>
          <a:p>
            <a:endParaRPr lang="en-US" sz="2745" dirty="0"/>
          </a:p>
          <a:p>
            <a:endParaRPr lang="en-US" sz="2745" dirty="0"/>
          </a:p>
          <a:p>
            <a:endParaRPr lang="en-US" sz="2745" dirty="0"/>
          </a:p>
          <a:p>
            <a:endParaRPr lang="en-US" sz="2745" dirty="0"/>
          </a:p>
          <a:p>
            <a:endParaRPr lang="en-US" sz="2745" dirty="0"/>
          </a:p>
          <a:p>
            <a:pPr lvl="1"/>
            <a:endParaRPr lang="en-US" sz="1568" dirty="0"/>
          </a:p>
        </p:txBody>
      </p:sp>
      <p:sp>
        <p:nvSpPr>
          <p:cNvPr id="3" name="Title 2"/>
          <p:cNvSpPr>
            <a:spLocks noGrp="1"/>
          </p:cNvSpPr>
          <p:nvPr>
            <p:ph type="title"/>
          </p:nvPr>
        </p:nvSpPr>
        <p:spPr>
          <a:xfrm>
            <a:off x="263899" y="170708"/>
            <a:ext cx="11655840" cy="1332406"/>
          </a:xfrm>
        </p:spPr>
        <p:txBody>
          <a:bodyPr/>
          <a:lstStyle/>
          <a:p>
            <a:r>
              <a:rPr lang="en-US" dirty="0"/>
              <a:t>Azure Batch </a:t>
            </a:r>
          </a:p>
        </p:txBody>
      </p:sp>
    </p:spTree>
    <p:extLst>
      <p:ext uri="{BB962C8B-B14F-4D97-AF65-F5344CB8AC3E}">
        <p14:creationId xmlns:p14="http://schemas.microsoft.com/office/powerpoint/2010/main" val="3154843422"/>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8927" y="291548"/>
            <a:ext cx="11923073" cy="899537"/>
          </a:xfrm>
        </p:spPr>
        <p:txBody>
          <a:bodyPr/>
          <a:lstStyle/>
          <a:p>
            <a:r>
              <a:rPr lang="en-US" sz="5000" dirty="0"/>
              <a:t>Azure Batch — Job Scheduling as a Service</a:t>
            </a:r>
          </a:p>
        </p:txBody>
      </p:sp>
      <p:grpSp>
        <p:nvGrpSpPr>
          <p:cNvPr id="4" name="Group 3"/>
          <p:cNvGrpSpPr/>
          <p:nvPr/>
        </p:nvGrpSpPr>
        <p:grpSpPr>
          <a:xfrm>
            <a:off x="188557" y="1637767"/>
            <a:ext cx="11736211" cy="2818566"/>
            <a:chOff x="192338" y="1670111"/>
            <a:chExt cx="11971546" cy="2875084"/>
          </a:xfrm>
        </p:grpSpPr>
        <p:cxnSp>
          <p:nvCxnSpPr>
            <p:cNvPr id="27" name="Straight Arrow Connector 26"/>
            <p:cNvCxnSpPr/>
            <p:nvPr/>
          </p:nvCxnSpPr>
          <p:spPr>
            <a:xfrm>
              <a:off x="5755692" y="4362315"/>
              <a:ext cx="5346" cy="182880"/>
            </a:xfrm>
            <a:prstGeom prst="straightConnector1">
              <a:avLst/>
            </a:prstGeom>
            <a:noFill/>
            <a:ln w="41275" cap="rnd" cmpd="sng" algn="ctr">
              <a:solidFill>
                <a:schemeClr val="tx1"/>
              </a:solidFill>
              <a:prstDash val="sysDot"/>
              <a:tailEnd type="none"/>
            </a:ln>
            <a:effectLst/>
          </p:spPr>
        </p:cxnSp>
        <p:cxnSp>
          <p:nvCxnSpPr>
            <p:cNvPr id="15" name="Straight Arrow Connector 14"/>
            <p:cNvCxnSpPr/>
            <p:nvPr/>
          </p:nvCxnSpPr>
          <p:spPr>
            <a:xfrm>
              <a:off x="3930073" y="1670111"/>
              <a:ext cx="5346" cy="1371600"/>
            </a:xfrm>
            <a:prstGeom prst="straightConnector1">
              <a:avLst/>
            </a:prstGeom>
            <a:noFill/>
            <a:ln w="41275" cap="rnd" cmpd="sng" algn="ctr">
              <a:solidFill>
                <a:schemeClr val="tx1"/>
              </a:solidFill>
              <a:prstDash val="sysDot"/>
              <a:tailEnd type="none"/>
            </a:ln>
            <a:effectLst/>
          </p:spPr>
        </p:cxnSp>
        <p:sp>
          <p:nvSpPr>
            <p:cNvPr id="6" name="Rounded Rectangle 5"/>
            <p:cNvSpPr/>
            <p:nvPr/>
          </p:nvSpPr>
          <p:spPr>
            <a:xfrm>
              <a:off x="192338" y="3046854"/>
              <a:ext cx="7478461" cy="1317974"/>
            </a:xfrm>
            <a:prstGeom prst="roundRect">
              <a:avLst>
                <a:gd name="adj" fmla="val 0"/>
              </a:avLst>
            </a:prstGeom>
            <a:solidFill>
              <a:schemeClr val="accent2"/>
            </a:solidFill>
            <a:ln w="9525" cap="flat" cmpd="sng" algn="ctr">
              <a:noFill/>
              <a:prstDash val="solid"/>
              <a:round/>
            </a:ln>
            <a:effectLst/>
          </p:spPr>
          <p:txBody>
            <a:bodyPr lIns="179285" tIns="89642" rIns="179285" bIns="143428" rtlCol="0" anchor="t" anchorCtr="0"/>
            <a:lstStyle/>
            <a:p>
              <a:pPr algn="ctr" defTabSz="896354">
                <a:spcAft>
                  <a:spcPts val="288"/>
                </a:spcAft>
                <a:defRPr/>
              </a:pPr>
              <a:r>
                <a:rPr lang="en-US" sz="2745" kern="0" dirty="0">
                  <a:gradFill>
                    <a:gsLst>
                      <a:gs pos="1250">
                        <a:srgbClr val="FFFFFF"/>
                      </a:gs>
                      <a:gs pos="100000">
                        <a:srgbClr val="FFFFFF"/>
                      </a:gs>
                    </a:gsLst>
                    <a:lin ang="5400000" scaled="0"/>
                  </a:gradFill>
                </a:rPr>
                <a:t>Azure Batch</a:t>
              </a:r>
            </a:p>
          </p:txBody>
        </p:sp>
        <p:sp>
          <p:nvSpPr>
            <p:cNvPr id="26" name="Rounded Rectangle 25"/>
            <p:cNvSpPr/>
            <p:nvPr/>
          </p:nvSpPr>
          <p:spPr>
            <a:xfrm>
              <a:off x="282500" y="3646726"/>
              <a:ext cx="7298136" cy="575295"/>
            </a:xfrm>
            <a:prstGeom prst="roundRect">
              <a:avLst>
                <a:gd name="adj" fmla="val 0"/>
              </a:avLst>
            </a:prstGeom>
            <a:solidFill>
              <a:schemeClr val="accent2"/>
            </a:solidFill>
            <a:ln w="19050" cap="flat" cmpd="sng" algn="ctr">
              <a:solidFill>
                <a:schemeClr val="tx1"/>
              </a:solidFill>
              <a:prstDash val="solid"/>
              <a:round/>
            </a:ln>
            <a:effectLst/>
          </p:spPr>
          <p:txBody>
            <a:bodyPr rtlCol="0" anchor="ctr" anchorCtr="0"/>
            <a:lstStyle/>
            <a:p>
              <a:pPr algn="ctr" defTabSz="896354">
                <a:defRPr/>
              </a:pPr>
              <a:r>
                <a:rPr lang="en-US" sz="1961" kern="0" dirty="0">
                  <a:gradFill>
                    <a:gsLst>
                      <a:gs pos="1250">
                        <a:srgbClr val="FFFFFF"/>
                      </a:gs>
                      <a:gs pos="100000">
                        <a:srgbClr val="FFFFFF"/>
                      </a:gs>
                    </a:gsLst>
                    <a:lin ang="5400000" scaled="0"/>
                  </a:gradFill>
                </a:rPr>
                <a:t>VM management and job scheduling</a:t>
              </a:r>
            </a:p>
          </p:txBody>
        </p:sp>
        <p:sp>
          <p:nvSpPr>
            <p:cNvPr id="28" name="Freeform 27"/>
            <p:cNvSpPr/>
            <p:nvPr/>
          </p:nvSpPr>
          <p:spPr bwMode="auto">
            <a:xfrm>
              <a:off x="7805103" y="3610516"/>
              <a:ext cx="0" cy="640080"/>
            </a:xfrm>
            <a:custGeom>
              <a:avLst/>
              <a:gdLst>
                <a:gd name="connsiteX0" fmla="*/ 0 w 0"/>
                <a:gd name="connsiteY0" fmla="*/ 0 h 3365500"/>
                <a:gd name="connsiteX1" fmla="*/ 0 w 0"/>
                <a:gd name="connsiteY1" fmla="*/ 3365500 h 3365500"/>
              </a:gdLst>
              <a:ahLst/>
              <a:cxnLst>
                <a:cxn ang="0">
                  <a:pos x="connsiteX0" y="connsiteY0"/>
                </a:cxn>
                <a:cxn ang="0">
                  <a:pos x="connsiteX1" y="connsiteY1"/>
                </a:cxn>
              </a:cxnLst>
              <a:rect l="l" t="t" r="r" b="b"/>
              <a:pathLst>
                <a:path h="3365500">
                  <a:moveTo>
                    <a:pt x="0" y="0"/>
                  </a:moveTo>
                  <a:lnTo>
                    <a:pt x="0" y="3365500"/>
                  </a:lnTo>
                </a:path>
              </a:pathLst>
            </a:custGeom>
            <a:no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765" dirty="0">
                <a:solidFill>
                  <a:srgbClr val="FFFFFF"/>
                </a:solidFill>
              </a:endParaRPr>
            </a:p>
          </p:txBody>
        </p:sp>
        <p:sp>
          <p:nvSpPr>
            <p:cNvPr id="29" name="Freeform 28"/>
            <p:cNvSpPr/>
            <p:nvPr/>
          </p:nvSpPr>
          <p:spPr bwMode="auto">
            <a:xfrm flipV="1">
              <a:off x="7797800" y="3875312"/>
              <a:ext cx="717658" cy="45719"/>
            </a:xfrm>
            <a:custGeom>
              <a:avLst/>
              <a:gdLst>
                <a:gd name="connsiteX0" fmla="*/ 0 w 546100"/>
                <a:gd name="connsiteY0" fmla="*/ 0 h 0"/>
                <a:gd name="connsiteX1" fmla="*/ 546100 w 546100"/>
                <a:gd name="connsiteY1" fmla="*/ 0 h 0"/>
              </a:gdLst>
              <a:ahLst/>
              <a:cxnLst>
                <a:cxn ang="0">
                  <a:pos x="connsiteX0" y="connsiteY0"/>
                </a:cxn>
                <a:cxn ang="0">
                  <a:pos x="connsiteX1" y="connsiteY1"/>
                </a:cxn>
              </a:cxnLst>
              <a:rect l="l" t="t" r="r" b="b"/>
              <a:pathLst>
                <a:path w="546100">
                  <a:moveTo>
                    <a:pt x="0" y="0"/>
                  </a:moveTo>
                  <a:lnTo>
                    <a:pt x="546100" y="0"/>
                  </a:lnTo>
                </a:path>
              </a:pathLst>
            </a:custGeom>
            <a:noFill/>
            <a:ln w="25400">
              <a:solidFill>
                <a:schemeClr val="tx1"/>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765" dirty="0">
                <a:solidFill>
                  <a:srgbClr val="FFFFFF"/>
                </a:solidFill>
              </a:endParaRPr>
            </a:p>
          </p:txBody>
        </p:sp>
        <p:sp>
          <p:nvSpPr>
            <p:cNvPr id="3" name="Rectangle 2"/>
            <p:cNvSpPr/>
            <p:nvPr/>
          </p:nvSpPr>
          <p:spPr>
            <a:xfrm>
              <a:off x="8535068" y="3394149"/>
              <a:ext cx="3628816" cy="1015663"/>
            </a:xfrm>
            <a:prstGeom prst="rect">
              <a:avLst/>
            </a:prstGeom>
          </p:spPr>
          <p:txBody>
            <a:bodyPr wrap="square">
              <a:spAutoFit/>
            </a:bodyPr>
            <a:lstStyle/>
            <a:p>
              <a:pPr marL="179277" indent="-179277" defTabSz="896091" fontAlgn="base">
                <a:spcBef>
                  <a:spcPct val="0"/>
                </a:spcBef>
                <a:spcAft>
                  <a:spcPct val="0"/>
                </a:spcAft>
                <a:buFont typeface="Arial" panose="020B0604020202020204" pitchFamily="34" charset="0"/>
                <a:buChar char="•"/>
              </a:pPr>
              <a:r>
                <a:rPr lang="en-US" sz="1961" dirty="0">
                  <a:gradFill>
                    <a:gsLst>
                      <a:gs pos="1250">
                        <a:srgbClr val="FFFFFF"/>
                      </a:gs>
                      <a:gs pos="100000">
                        <a:srgbClr val="FFFFFF"/>
                      </a:gs>
                    </a:gsLst>
                    <a:lin ang="5400000" scaled="0"/>
                  </a:gradFill>
                </a:rPr>
                <a:t>Foundational batch processing service</a:t>
              </a:r>
            </a:p>
            <a:p>
              <a:pPr marL="179277" indent="-179277" defTabSz="896091" fontAlgn="base">
                <a:spcBef>
                  <a:spcPct val="0"/>
                </a:spcBef>
                <a:spcAft>
                  <a:spcPct val="0"/>
                </a:spcAft>
                <a:buFont typeface="Arial" panose="020B0604020202020204" pitchFamily="34" charset="0"/>
                <a:buChar char="•"/>
              </a:pPr>
              <a:r>
                <a:rPr lang="en-US" sz="1961" dirty="0">
                  <a:gradFill>
                    <a:gsLst>
                      <a:gs pos="1250">
                        <a:srgbClr val="FFFFFF"/>
                      </a:gs>
                      <a:gs pos="100000">
                        <a:srgbClr val="FFFFFF"/>
                      </a:gs>
                    </a:gsLst>
                    <a:lin ang="5400000" scaled="0"/>
                  </a:gradFill>
                </a:rPr>
                <a:t>Avoid building infrastructure</a:t>
              </a:r>
            </a:p>
          </p:txBody>
        </p:sp>
      </p:grpSp>
      <p:sp>
        <p:nvSpPr>
          <p:cNvPr id="20" name="Rounded Rectangle 19"/>
          <p:cNvSpPr/>
          <p:nvPr/>
        </p:nvSpPr>
        <p:spPr>
          <a:xfrm>
            <a:off x="269239" y="1185165"/>
            <a:ext cx="7171399" cy="460666"/>
          </a:xfrm>
          <a:prstGeom prst="roundRect">
            <a:avLst>
              <a:gd name="adj" fmla="val 0"/>
            </a:avLst>
          </a:prstGeom>
          <a:solidFill>
            <a:schemeClr val="accent5"/>
          </a:solidFill>
          <a:ln>
            <a:noFill/>
          </a:ln>
        </p:spPr>
        <p:style>
          <a:lnRef idx="3">
            <a:schemeClr val="lt1"/>
          </a:lnRef>
          <a:fillRef idx="1">
            <a:schemeClr val="accent6"/>
          </a:fillRef>
          <a:effectRef idx="1">
            <a:schemeClr val="accent6"/>
          </a:effectRef>
          <a:fontRef idx="minor">
            <a:schemeClr val="lt1"/>
          </a:fontRef>
        </p:style>
        <p:txBody>
          <a:bodyPr rtlCol="0" anchor="ctr"/>
          <a:lstStyle/>
          <a:p>
            <a:pPr algn="ctr" defTabSz="896354">
              <a:defRPr/>
            </a:pPr>
            <a:r>
              <a:rPr lang="en-US" sz="2353" kern="0" dirty="0">
                <a:gradFill>
                  <a:gsLst>
                    <a:gs pos="1250">
                      <a:srgbClr val="FFFFFF"/>
                    </a:gs>
                    <a:gs pos="100000">
                      <a:srgbClr val="FFFFFF"/>
                    </a:gs>
                  </a:gsLst>
                  <a:lin ang="5400000" scaled="0"/>
                </a:gradFill>
              </a:rPr>
              <a:t>User application or service</a:t>
            </a:r>
          </a:p>
        </p:txBody>
      </p:sp>
      <p:sp>
        <p:nvSpPr>
          <p:cNvPr id="21" name="Rounded Rectangle 20"/>
          <p:cNvSpPr/>
          <p:nvPr/>
        </p:nvSpPr>
        <p:spPr>
          <a:xfrm>
            <a:off x="188558" y="4478141"/>
            <a:ext cx="7331450" cy="1593212"/>
          </a:xfrm>
          <a:prstGeom prst="roundRect">
            <a:avLst>
              <a:gd name="adj" fmla="val 0"/>
            </a:avLst>
          </a:prstGeom>
          <a:noFill/>
          <a:ln w="10795" cap="flat" cmpd="sng" algn="ctr">
            <a:solidFill>
              <a:schemeClr val="tx1"/>
            </a:solidFill>
            <a:prstDash val="solid"/>
            <a:round/>
          </a:ln>
          <a:effectLst/>
        </p:spPr>
        <p:txBody>
          <a:bodyPr rtlCol="0" anchor="ctr"/>
          <a:lstStyle/>
          <a:p>
            <a:pPr algn="ctr" defTabSz="896354">
              <a:defRPr/>
            </a:pPr>
            <a:endParaRPr lang="en-US" sz="1730" kern="0" dirty="0">
              <a:solidFill>
                <a:srgbClr val="505050"/>
              </a:solidFill>
            </a:endParaRPr>
          </a:p>
        </p:txBody>
      </p:sp>
      <p:grpSp>
        <p:nvGrpSpPr>
          <p:cNvPr id="22" name="Group 21"/>
          <p:cNvGrpSpPr/>
          <p:nvPr/>
        </p:nvGrpSpPr>
        <p:grpSpPr>
          <a:xfrm>
            <a:off x="276947" y="4563087"/>
            <a:ext cx="7154670" cy="1443471"/>
            <a:chOff x="285796" y="4909275"/>
            <a:chExt cx="7298136" cy="1472416"/>
          </a:xfrm>
        </p:grpSpPr>
        <p:sp>
          <p:nvSpPr>
            <p:cNvPr id="23" name="Rounded Rectangle 22"/>
            <p:cNvSpPr/>
            <p:nvPr/>
          </p:nvSpPr>
          <p:spPr>
            <a:xfrm>
              <a:off x="285796" y="4909275"/>
              <a:ext cx="3566160" cy="782725"/>
            </a:xfrm>
            <a:prstGeom prst="roundRect">
              <a:avLst>
                <a:gd name="adj" fmla="val 0"/>
              </a:avLst>
            </a:prstGeom>
            <a:solidFill>
              <a:schemeClr val="accent5"/>
            </a:solidFill>
            <a:ln>
              <a:noFill/>
            </a:ln>
          </p:spPr>
          <p:style>
            <a:lnRef idx="1">
              <a:schemeClr val="accent5"/>
            </a:lnRef>
            <a:fillRef idx="3">
              <a:schemeClr val="accent5"/>
            </a:fillRef>
            <a:effectRef idx="2">
              <a:schemeClr val="accent5"/>
            </a:effectRef>
            <a:fontRef idx="minor">
              <a:schemeClr val="lt1"/>
            </a:fontRef>
          </p:style>
          <p:txBody>
            <a:bodyPr rtlCol="0" anchor="ctr"/>
            <a:lstStyle/>
            <a:p>
              <a:pPr algn="ctr" defTabSz="896354">
                <a:defRPr/>
              </a:pPr>
              <a:r>
                <a:rPr lang="en-US" sz="1961" kern="0" dirty="0">
                  <a:gradFill>
                    <a:gsLst>
                      <a:gs pos="1250">
                        <a:srgbClr val="FFFFFF"/>
                      </a:gs>
                      <a:gs pos="100000">
                        <a:srgbClr val="FFFFFF"/>
                      </a:gs>
                    </a:gsLst>
                    <a:lin ang="5400000" scaled="0"/>
                  </a:gradFill>
                </a:rPr>
                <a:t>PaaS</a:t>
              </a:r>
            </a:p>
            <a:p>
              <a:pPr algn="ctr" defTabSz="896354">
                <a:defRPr/>
              </a:pPr>
              <a:r>
                <a:rPr lang="en-US" sz="1961" kern="0" dirty="0">
                  <a:gradFill>
                    <a:gsLst>
                      <a:gs pos="1250">
                        <a:srgbClr val="FFFFFF"/>
                      </a:gs>
                      <a:gs pos="100000">
                        <a:srgbClr val="FFFFFF"/>
                      </a:gs>
                    </a:gsLst>
                    <a:lin ang="5400000" scaled="0"/>
                  </a:gradFill>
                </a:rPr>
                <a:t>Cloud Services</a:t>
              </a:r>
            </a:p>
          </p:txBody>
        </p:sp>
        <p:sp>
          <p:nvSpPr>
            <p:cNvPr id="24" name="Rounded Rectangle 23"/>
            <p:cNvSpPr/>
            <p:nvPr/>
          </p:nvSpPr>
          <p:spPr>
            <a:xfrm>
              <a:off x="4013536" y="4909275"/>
              <a:ext cx="3570396" cy="782725"/>
            </a:xfrm>
            <a:prstGeom prst="roundRect">
              <a:avLst>
                <a:gd name="adj" fmla="val 0"/>
              </a:avLst>
            </a:prstGeom>
            <a:solidFill>
              <a:schemeClr val="accent5"/>
            </a:solidFill>
            <a:ln>
              <a:noFill/>
            </a:ln>
          </p:spPr>
          <p:style>
            <a:lnRef idx="1">
              <a:schemeClr val="accent5"/>
            </a:lnRef>
            <a:fillRef idx="3">
              <a:schemeClr val="accent5"/>
            </a:fillRef>
            <a:effectRef idx="2">
              <a:schemeClr val="accent5"/>
            </a:effectRef>
            <a:fontRef idx="minor">
              <a:schemeClr val="lt1"/>
            </a:fontRef>
          </p:style>
          <p:txBody>
            <a:bodyPr rtlCol="0" anchor="ctr"/>
            <a:lstStyle/>
            <a:p>
              <a:pPr algn="ctr" defTabSz="896354">
                <a:defRPr/>
              </a:pPr>
              <a:r>
                <a:rPr lang="en-US" sz="1961" kern="0" dirty="0">
                  <a:gradFill>
                    <a:gsLst>
                      <a:gs pos="1250">
                        <a:srgbClr val="FFFFFF"/>
                      </a:gs>
                      <a:gs pos="100000">
                        <a:srgbClr val="FFFFFF"/>
                      </a:gs>
                    </a:gsLst>
                    <a:lin ang="5400000" scaled="0"/>
                  </a:gradFill>
                </a:rPr>
                <a:t>IaaS</a:t>
              </a:r>
            </a:p>
            <a:p>
              <a:pPr algn="ctr" defTabSz="896354">
                <a:defRPr/>
              </a:pPr>
              <a:r>
                <a:rPr lang="en-US" sz="1961" kern="0" dirty="0">
                  <a:gradFill>
                    <a:gsLst>
                      <a:gs pos="1250">
                        <a:srgbClr val="FFFFFF"/>
                      </a:gs>
                      <a:gs pos="100000">
                        <a:srgbClr val="FFFFFF"/>
                      </a:gs>
                    </a:gsLst>
                    <a:lin ang="5400000" scaled="0"/>
                  </a:gradFill>
                </a:rPr>
                <a:t>Virtual Machines</a:t>
              </a:r>
            </a:p>
          </p:txBody>
        </p:sp>
        <p:sp>
          <p:nvSpPr>
            <p:cNvPr id="25" name="Rounded Rectangle 24"/>
            <p:cNvSpPr/>
            <p:nvPr/>
          </p:nvSpPr>
          <p:spPr>
            <a:xfrm>
              <a:off x="285796" y="5741611"/>
              <a:ext cx="7298136" cy="640080"/>
            </a:xfrm>
            <a:prstGeom prst="roundRect">
              <a:avLst>
                <a:gd name="adj" fmla="val 0"/>
              </a:avLst>
            </a:prstGeom>
            <a:solidFill>
              <a:schemeClr val="accent5"/>
            </a:solidFill>
            <a:ln>
              <a:noFill/>
            </a:ln>
          </p:spPr>
          <p:style>
            <a:lnRef idx="1">
              <a:schemeClr val="accent5"/>
            </a:lnRef>
            <a:fillRef idx="3">
              <a:schemeClr val="accent5"/>
            </a:fillRef>
            <a:effectRef idx="2">
              <a:schemeClr val="accent5"/>
            </a:effectRef>
            <a:fontRef idx="minor">
              <a:schemeClr val="lt1"/>
            </a:fontRef>
          </p:style>
          <p:txBody>
            <a:bodyPr rtlCol="0" anchor="ctr"/>
            <a:lstStyle/>
            <a:p>
              <a:pPr algn="ctr" defTabSz="896354">
                <a:defRPr/>
              </a:pPr>
              <a:r>
                <a:rPr lang="en-US" sz="1961" kern="0" dirty="0">
                  <a:gradFill>
                    <a:gsLst>
                      <a:gs pos="1250">
                        <a:srgbClr val="FFFFFF"/>
                      </a:gs>
                      <a:gs pos="100000">
                        <a:srgbClr val="FFFFFF"/>
                      </a:gs>
                    </a:gsLst>
                    <a:lin ang="5400000" scaled="0"/>
                  </a:gradFill>
                </a:rPr>
                <a:t>Hardware</a:t>
              </a:r>
            </a:p>
          </p:txBody>
        </p:sp>
      </p:grpSp>
    </p:spTree>
    <p:extLst>
      <p:ext uri="{BB962C8B-B14F-4D97-AF65-F5344CB8AC3E}">
        <p14:creationId xmlns:p14="http://schemas.microsoft.com/office/powerpoint/2010/main" val="13287714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1590" y="166484"/>
            <a:ext cx="11778205" cy="1475653"/>
          </a:xfrm>
        </p:spPr>
        <p:txBody>
          <a:bodyPr>
            <a:normAutofit fontScale="90000"/>
          </a:bodyPr>
          <a:lstStyle/>
          <a:p>
            <a:r>
              <a:rPr lang="en-US" sz="2700" dirty="0"/>
              <a:t>Question: Your company needs to run large scale computation workloads. The compute cluster should be able to scale up and down on demand. You are looking for a cost effective option which can be managed by via command line scripting. Choose an option below. </a:t>
            </a:r>
            <a:endParaRPr lang="en-US" sz="2800" dirty="0"/>
          </a:p>
        </p:txBody>
      </p:sp>
      <p:sp>
        <p:nvSpPr>
          <p:cNvPr id="3" name="Content Placeholder 2"/>
          <p:cNvSpPr>
            <a:spLocks noGrp="1"/>
          </p:cNvSpPr>
          <p:nvPr>
            <p:ph idx="1"/>
          </p:nvPr>
        </p:nvSpPr>
        <p:spPr/>
        <p:txBody>
          <a:bodyPr/>
          <a:lstStyle/>
          <a:p>
            <a:r>
              <a:rPr lang="en-US" dirty="0"/>
              <a:t>Azure Batch </a:t>
            </a:r>
          </a:p>
          <a:p>
            <a:r>
              <a:rPr lang="en-US" dirty="0"/>
              <a:t>HPC Pack</a:t>
            </a:r>
          </a:p>
          <a:p>
            <a:r>
              <a:rPr lang="en-US" dirty="0"/>
              <a:t>Web Jobs</a:t>
            </a:r>
          </a:p>
          <a:p>
            <a:r>
              <a:rPr lang="en-US" dirty="0"/>
              <a:t>Azure Functions</a:t>
            </a:r>
          </a:p>
        </p:txBody>
      </p:sp>
      <p:sp>
        <p:nvSpPr>
          <p:cNvPr id="4" name="Content Placeholder 3"/>
          <p:cNvSpPr>
            <a:spLocks noGrp="1"/>
          </p:cNvSpPr>
          <p:nvPr>
            <p:ph idx="10"/>
          </p:nvPr>
        </p:nvSpPr>
        <p:spPr>
          <a:xfrm>
            <a:off x="201590" y="1529254"/>
            <a:ext cx="11778205" cy="5123793"/>
          </a:xfrm>
        </p:spPr>
        <p:txBody>
          <a:bodyPr/>
          <a:lstStyle/>
          <a:p>
            <a:r>
              <a:rPr lang="en-US" dirty="0">
                <a:solidFill>
                  <a:schemeClr val="accent5"/>
                </a:solidFill>
              </a:rPr>
              <a:t>Azure Batch </a:t>
            </a:r>
          </a:p>
          <a:p>
            <a:r>
              <a:rPr lang="en-US" dirty="0"/>
              <a:t>HPC Pack</a:t>
            </a:r>
          </a:p>
          <a:p>
            <a:r>
              <a:rPr lang="en-US" dirty="0"/>
              <a:t>Web Jobs</a:t>
            </a:r>
          </a:p>
          <a:p>
            <a:r>
              <a:rPr lang="en-US" dirty="0"/>
              <a:t>Azure Functions</a:t>
            </a:r>
          </a:p>
          <a:p>
            <a:pPr marL="0" indent="0">
              <a:buNone/>
            </a:pPr>
            <a:endParaRPr lang="en-US" dirty="0"/>
          </a:p>
        </p:txBody>
      </p:sp>
    </p:spTree>
    <p:extLst>
      <p:ext uri="{BB962C8B-B14F-4D97-AF65-F5344CB8AC3E}">
        <p14:creationId xmlns:p14="http://schemas.microsoft.com/office/powerpoint/2010/main" val="16344384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D25E685-DD07-45CF-BF16-69B7C45961A6}"/>
              </a:ext>
            </a:extLst>
          </p:cNvPr>
          <p:cNvSpPr>
            <a:spLocks noGrp="1"/>
          </p:cNvSpPr>
          <p:nvPr>
            <p:ph type="body" sz="quarter" idx="11"/>
          </p:nvPr>
        </p:nvSpPr>
        <p:spPr/>
        <p:txBody>
          <a:bodyPr/>
          <a:lstStyle/>
          <a:p>
            <a:r>
              <a:rPr lang="en-US" dirty="0"/>
              <a:t>You do not to create a virtual network or Scheduler before creating an Azure Batch Service. </a:t>
            </a:r>
          </a:p>
        </p:txBody>
      </p:sp>
      <p:sp>
        <p:nvSpPr>
          <p:cNvPr id="5" name="Text Placeholder 4"/>
          <p:cNvSpPr>
            <a:spLocks noGrp="1"/>
          </p:cNvSpPr>
          <p:nvPr>
            <p:ph type="body" sz="quarter" idx="10"/>
          </p:nvPr>
        </p:nvSpPr>
        <p:spPr/>
        <p:txBody>
          <a:bodyPr/>
          <a:lstStyle/>
          <a:p>
            <a:r>
              <a:rPr lang="en-US" dirty="0">
                <a:hlinkClick r:id="rId3"/>
              </a:rPr>
              <a:t>https://azure.microsoft.com/en-us/services/batch/</a:t>
            </a:r>
            <a:endParaRPr lang="en-US" dirty="0"/>
          </a:p>
          <a:p>
            <a:endParaRPr lang="en-US" dirty="0"/>
          </a:p>
        </p:txBody>
      </p:sp>
    </p:spTree>
    <p:extLst>
      <p:ext uri="{BB962C8B-B14F-4D97-AF65-F5344CB8AC3E}">
        <p14:creationId xmlns:p14="http://schemas.microsoft.com/office/powerpoint/2010/main" val="1016855936"/>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dirty="0"/>
              <a:t>Compute-intensive Applications</a:t>
            </a:r>
          </a:p>
        </p:txBody>
      </p:sp>
      <p:sp>
        <p:nvSpPr>
          <p:cNvPr id="3" name="Content Placeholder 2"/>
          <p:cNvSpPr>
            <a:spLocks noGrp="1"/>
          </p:cNvSpPr>
          <p:nvPr>
            <p:ph type="subTitle" idx="1"/>
          </p:nvPr>
        </p:nvSpPr>
        <p:spPr/>
        <p:txBody>
          <a:bodyPr/>
          <a:lstStyle/>
          <a:p>
            <a:r>
              <a:rPr lang="en-US" dirty="0"/>
              <a:t>HPC</a:t>
            </a:r>
          </a:p>
          <a:p>
            <a:endParaRPr lang="en-US" dirty="0"/>
          </a:p>
        </p:txBody>
      </p:sp>
    </p:spTree>
    <p:extLst>
      <p:ext uri="{BB962C8B-B14F-4D97-AF65-F5344CB8AC3E}">
        <p14:creationId xmlns:p14="http://schemas.microsoft.com/office/powerpoint/2010/main" val="29864040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7" name="Group 126"/>
          <p:cNvGrpSpPr/>
          <p:nvPr/>
        </p:nvGrpSpPr>
        <p:grpSpPr>
          <a:xfrm>
            <a:off x="5335664" y="4192169"/>
            <a:ext cx="3316636" cy="1665382"/>
            <a:chOff x="5442654" y="4275734"/>
            <a:chExt cx="3383141" cy="1698776"/>
          </a:xfrm>
        </p:grpSpPr>
        <p:sp>
          <p:nvSpPr>
            <p:cNvPr id="125" name="Freeform 124"/>
            <p:cNvSpPr/>
            <p:nvPr/>
          </p:nvSpPr>
          <p:spPr bwMode="auto">
            <a:xfrm>
              <a:off x="5905500" y="4295007"/>
              <a:ext cx="1085900" cy="705618"/>
            </a:xfrm>
            <a:custGeom>
              <a:avLst/>
              <a:gdLst>
                <a:gd name="connsiteX0" fmla="*/ 923925 w 923925"/>
                <a:gd name="connsiteY0" fmla="*/ 0 h 552450"/>
                <a:gd name="connsiteX1" fmla="*/ 0 w 923925"/>
                <a:gd name="connsiteY1" fmla="*/ 552450 h 552450"/>
              </a:gdLst>
              <a:ahLst/>
              <a:cxnLst>
                <a:cxn ang="0">
                  <a:pos x="connsiteX0" y="connsiteY0"/>
                </a:cxn>
                <a:cxn ang="0">
                  <a:pos x="connsiteX1" y="connsiteY1"/>
                </a:cxn>
              </a:cxnLst>
              <a:rect l="l" t="t" r="r" b="b"/>
              <a:pathLst>
                <a:path w="923925" h="552450">
                  <a:moveTo>
                    <a:pt x="923925" y="0"/>
                  </a:moveTo>
                  <a:lnTo>
                    <a:pt x="0" y="552450"/>
                  </a:lnTo>
                </a:path>
              </a:pathLst>
            </a:custGeom>
            <a:noFill/>
            <a:ln w="28575"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367"/>
              <a:endParaRPr lang="en-US" sz="1765" dirty="0">
                <a:solidFill>
                  <a:srgbClr val="FFFFFF"/>
                </a:solidFill>
              </a:endParaRPr>
            </a:p>
          </p:txBody>
        </p:sp>
        <p:sp>
          <p:nvSpPr>
            <p:cNvPr id="126" name="Freeform 125"/>
            <p:cNvSpPr/>
            <p:nvPr/>
          </p:nvSpPr>
          <p:spPr bwMode="auto">
            <a:xfrm flipH="1">
              <a:off x="7134225" y="4275734"/>
              <a:ext cx="1125344" cy="724891"/>
            </a:xfrm>
            <a:custGeom>
              <a:avLst/>
              <a:gdLst>
                <a:gd name="connsiteX0" fmla="*/ 923925 w 923925"/>
                <a:gd name="connsiteY0" fmla="*/ 0 h 552450"/>
                <a:gd name="connsiteX1" fmla="*/ 0 w 923925"/>
                <a:gd name="connsiteY1" fmla="*/ 552450 h 552450"/>
              </a:gdLst>
              <a:ahLst/>
              <a:cxnLst>
                <a:cxn ang="0">
                  <a:pos x="connsiteX0" y="connsiteY0"/>
                </a:cxn>
                <a:cxn ang="0">
                  <a:pos x="connsiteX1" y="connsiteY1"/>
                </a:cxn>
              </a:cxnLst>
              <a:rect l="l" t="t" r="r" b="b"/>
              <a:pathLst>
                <a:path w="923925" h="552450">
                  <a:moveTo>
                    <a:pt x="923925" y="0"/>
                  </a:moveTo>
                  <a:lnTo>
                    <a:pt x="0" y="552450"/>
                  </a:lnTo>
                </a:path>
              </a:pathLst>
            </a:custGeom>
            <a:noFill/>
            <a:ln w="28575"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367"/>
              <a:endParaRPr lang="en-US" sz="1765" dirty="0">
                <a:solidFill>
                  <a:srgbClr val="FFFFFF"/>
                </a:solidFill>
              </a:endParaRPr>
            </a:p>
          </p:txBody>
        </p:sp>
        <p:grpSp>
          <p:nvGrpSpPr>
            <p:cNvPr id="124" name="Group 123"/>
            <p:cNvGrpSpPr/>
            <p:nvPr/>
          </p:nvGrpSpPr>
          <p:grpSpPr>
            <a:xfrm>
              <a:off x="5442654" y="5035088"/>
              <a:ext cx="3383141" cy="939422"/>
              <a:chOff x="6332961" y="5035088"/>
              <a:chExt cx="3383141" cy="939422"/>
            </a:xfrm>
          </p:grpSpPr>
          <p:sp>
            <p:nvSpPr>
              <p:cNvPr id="78" name="Freeform 17"/>
              <p:cNvSpPr>
                <a:spLocks noEditPoints="1"/>
              </p:cNvSpPr>
              <p:nvPr/>
            </p:nvSpPr>
            <p:spPr bwMode="auto">
              <a:xfrm>
                <a:off x="8947294" y="5035088"/>
                <a:ext cx="479225" cy="529549"/>
              </a:xfrm>
              <a:custGeom>
                <a:avLst/>
                <a:gdLst>
                  <a:gd name="T0" fmla="*/ 1460 w 1460"/>
                  <a:gd name="T1" fmla="*/ 384 h 1615"/>
                  <a:gd name="T2" fmla="*/ 1460 w 1460"/>
                  <a:gd name="T3" fmla="*/ 1359 h 1615"/>
                  <a:gd name="T4" fmla="*/ 1460 w 1460"/>
                  <a:gd name="T5" fmla="*/ 1359 h 1615"/>
                  <a:gd name="T6" fmla="*/ 730 w 1460"/>
                  <a:gd name="T7" fmla="*/ 1615 h 1615"/>
                  <a:gd name="T8" fmla="*/ 0 w 1460"/>
                  <a:gd name="T9" fmla="*/ 1359 h 1615"/>
                  <a:gd name="T10" fmla="*/ 0 w 1460"/>
                  <a:gd name="T11" fmla="*/ 1359 h 1615"/>
                  <a:gd name="T12" fmla="*/ 0 w 1460"/>
                  <a:gd name="T13" fmla="*/ 1359 h 1615"/>
                  <a:gd name="T14" fmla="*/ 0 w 1460"/>
                  <a:gd name="T15" fmla="*/ 1339 h 1615"/>
                  <a:gd name="T16" fmla="*/ 0 w 1460"/>
                  <a:gd name="T17" fmla="*/ 1329 h 1615"/>
                  <a:gd name="T18" fmla="*/ 0 w 1460"/>
                  <a:gd name="T19" fmla="*/ 394 h 1615"/>
                  <a:gd name="T20" fmla="*/ 730 w 1460"/>
                  <a:gd name="T21" fmla="*/ 591 h 1615"/>
                  <a:gd name="T22" fmla="*/ 1460 w 1460"/>
                  <a:gd name="T23" fmla="*/ 384 h 1615"/>
                  <a:gd name="T24" fmla="*/ 730 w 1460"/>
                  <a:gd name="T25" fmla="*/ 541 h 1615"/>
                  <a:gd name="T26" fmla="*/ 1460 w 1460"/>
                  <a:gd name="T27" fmla="*/ 275 h 1615"/>
                  <a:gd name="T28" fmla="*/ 730 w 1460"/>
                  <a:gd name="T29" fmla="*/ 0 h 1615"/>
                  <a:gd name="T30" fmla="*/ 0 w 1460"/>
                  <a:gd name="T31" fmla="*/ 275 h 1615"/>
                  <a:gd name="T32" fmla="*/ 730 w 1460"/>
                  <a:gd name="T33" fmla="*/ 541 h 1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60" h="1615">
                    <a:moveTo>
                      <a:pt x="1460" y="384"/>
                    </a:moveTo>
                    <a:cubicBezTo>
                      <a:pt x="1460" y="1359"/>
                      <a:pt x="1460" y="1359"/>
                      <a:pt x="1460" y="1359"/>
                    </a:cubicBezTo>
                    <a:cubicBezTo>
                      <a:pt x="1460" y="1359"/>
                      <a:pt x="1460" y="1359"/>
                      <a:pt x="1460" y="1359"/>
                    </a:cubicBezTo>
                    <a:cubicBezTo>
                      <a:pt x="1431" y="1507"/>
                      <a:pt x="1115" y="1615"/>
                      <a:pt x="730" y="1615"/>
                    </a:cubicBezTo>
                    <a:cubicBezTo>
                      <a:pt x="346" y="1615"/>
                      <a:pt x="30" y="1507"/>
                      <a:pt x="0" y="1359"/>
                    </a:cubicBezTo>
                    <a:cubicBezTo>
                      <a:pt x="0" y="1359"/>
                      <a:pt x="0" y="1359"/>
                      <a:pt x="0" y="1359"/>
                    </a:cubicBezTo>
                    <a:cubicBezTo>
                      <a:pt x="0" y="1359"/>
                      <a:pt x="0" y="1359"/>
                      <a:pt x="0" y="1359"/>
                    </a:cubicBezTo>
                    <a:cubicBezTo>
                      <a:pt x="0" y="1349"/>
                      <a:pt x="0" y="1349"/>
                      <a:pt x="0" y="1339"/>
                    </a:cubicBezTo>
                    <a:cubicBezTo>
                      <a:pt x="0" y="1339"/>
                      <a:pt x="0" y="1339"/>
                      <a:pt x="0" y="1329"/>
                    </a:cubicBezTo>
                    <a:cubicBezTo>
                      <a:pt x="0" y="394"/>
                      <a:pt x="0" y="394"/>
                      <a:pt x="0" y="394"/>
                    </a:cubicBezTo>
                    <a:cubicBezTo>
                      <a:pt x="119" y="522"/>
                      <a:pt x="434" y="591"/>
                      <a:pt x="730" y="591"/>
                    </a:cubicBezTo>
                    <a:cubicBezTo>
                      <a:pt x="1026" y="591"/>
                      <a:pt x="1342" y="522"/>
                      <a:pt x="1460" y="384"/>
                    </a:cubicBezTo>
                    <a:close/>
                    <a:moveTo>
                      <a:pt x="730" y="541"/>
                    </a:moveTo>
                    <a:cubicBezTo>
                      <a:pt x="1135" y="541"/>
                      <a:pt x="1460" y="423"/>
                      <a:pt x="1460" y="275"/>
                    </a:cubicBezTo>
                    <a:cubicBezTo>
                      <a:pt x="1460" y="128"/>
                      <a:pt x="1135" y="0"/>
                      <a:pt x="730" y="0"/>
                    </a:cubicBezTo>
                    <a:cubicBezTo>
                      <a:pt x="326" y="0"/>
                      <a:pt x="0" y="128"/>
                      <a:pt x="0" y="275"/>
                    </a:cubicBezTo>
                    <a:cubicBezTo>
                      <a:pt x="0" y="423"/>
                      <a:pt x="326" y="541"/>
                      <a:pt x="730" y="541"/>
                    </a:cubicBezTo>
                    <a:close/>
                  </a:path>
                </a:pathLst>
              </a:custGeom>
              <a:solidFill>
                <a:schemeClr val="accent5"/>
              </a:solidFill>
              <a:ln>
                <a:noFill/>
              </a:ln>
            </p:spPr>
            <p:txBody>
              <a:bodyPr vert="horz" wrap="square" lIns="89642" tIns="44821" rIns="89642" bIns="44821" numCol="1" anchor="t" anchorCtr="0" compatLnSpc="1">
                <a:prstTxWarp prst="textNoShape">
                  <a:avLst/>
                </a:prstTxWarp>
              </a:bodyPr>
              <a:lstStyle/>
              <a:p>
                <a:pPr defTabSz="914367"/>
                <a:endParaRPr lang="en-US" sz="1765" dirty="0">
                  <a:solidFill>
                    <a:srgbClr val="FFFFFF"/>
                  </a:solidFill>
                </a:endParaRPr>
              </a:p>
            </p:txBody>
          </p:sp>
          <p:sp>
            <p:nvSpPr>
              <p:cNvPr id="107" name="Freeform 106"/>
              <p:cNvSpPr/>
              <p:nvPr/>
            </p:nvSpPr>
            <p:spPr bwMode="auto">
              <a:xfrm>
                <a:off x="6833903" y="5314557"/>
                <a:ext cx="500153" cy="45719"/>
              </a:xfrm>
              <a:custGeom>
                <a:avLst/>
                <a:gdLst>
                  <a:gd name="connsiteX0" fmla="*/ 0 w 142875"/>
                  <a:gd name="connsiteY0" fmla="*/ 0 h 0"/>
                  <a:gd name="connsiteX1" fmla="*/ 142875 w 142875"/>
                  <a:gd name="connsiteY1" fmla="*/ 0 h 0"/>
                </a:gdLst>
                <a:ahLst/>
                <a:cxnLst>
                  <a:cxn ang="0">
                    <a:pos x="connsiteX0" y="connsiteY0"/>
                  </a:cxn>
                  <a:cxn ang="0">
                    <a:pos x="connsiteX1" y="connsiteY1"/>
                  </a:cxn>
                </a:cxnLst>
                <a:rect l="l" t="t" r="r" b="b"/>
                <a:pathLst>
                  <a:path w="142875">
                    <a:moveTo>
                      <a:pt x="0" y="0"/>
                    </a:moveTo>
                    <a:lnTo>
                      <a:pt x="142875" y="0"/>
                    </a:lnTo>
                  </a:path>
                </a:pathLst>
              </a:custGeom>
              <a:noFill/>
              <a:ln w="25400" cap="rnd">
                <a:solidFill>
                  <a:schemeClr val="tx1"/>
                </a:solidFill>
                <a:prstDash val="sysDot"/>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367"/>
                <a:endParaRPr lang="en-US" sz="1765" dirty="0">
                  <a:solidFill>
                    <a:srgbClr val="FFFFFF"/>
                  </a:solidFill>
                </a:endParaRPr>
              </a:p>
            </p:txBody>
          </p:sp>
          <p:sp>
            <p:nvSpPr>
              <p:cNvPr id="68" name="Freeform 17"/>
              <p:cNvSpPr>
                <a:spLocks noEditPoints="1"/>
              </p:cNvSpPr>
              <p:nvPr/>
            </p:nvSpPr>
            <p:spPr bwMode="auto">
              <a:xfrm>
                <a:off x="6525341" y="5035088"/>
                <a:ext cx="479225" cy="529549"/>
              </a:xfrm>
              <a:custGeom>
                <a:avLst/>
                <a:gdLst>
                  <a:gd name="T0" fmla="*/ 1460 w 1460"/>
                  <a:gd name="T1" fmla="*/ 384 h 1615"/>
                  <a:gd name="T2" fmla="*/ 1460 w 1460"/>
                  <a:gd name="T3" fmla="*/ 1359 h 1615"/>
                  <a:gd name="T4" fmla="*/ 1460 w 1460"/>
                  <a:gd name="T5" fmla="*/ 1359 h 1615"/>
                  <a:gd name="T6" fmla="*/ 730 w 1460"/>
                  <a:gd name="T7" fmla="*/ 1615 h 1615"/>
                  <a:gd name="T8" fmla="*/ 0 w 1460"/>
                  <a:gd name="T9" fmla="*/ 1359 h 1615"/>
                  <a:gd name="T10" fmla="*/ 0 w 1460"/>
                  <a:gd name="T11" fmla="*/ 1359 h 1615"/>
                  <a:gd name="T12" fmla="*/ 0 w 1460"/>
                  <a:gd name="T13" fmla="*/ 1359 h 1615"/>
                  <a:gd name="T14" fmla="*/ 0 w 1460"/>
                  <a:gd name="T15" fmla="*/ 1339 h 1615"/>
                  <a:gd name="T16" fmla="*/ 0 w 1460"/>
                  <a:gd name="T17" fmla="*/ 1329 h 1615"/>
                  <a:gd name="T18" fmla="*/ 0 w 1460"/>
                  <a:gd name="T19" fmla="*/ 394 h 1615"/>
                  <a:gd name="T20" fmla="*/ 730 w 1460"/>
                  <a:gd name="T21" fmla="*/ 591 h 1615"/>
                  <a:gd name="T22" fmla="*/ 1460 w 1460"/>
                  <a:gd name="T23" fmla="*/ 384 h 1615"/>
                  <a:gd name="T24" fmla="*/ 730 w 1460"/>
                  <a:gd name="T25" fmla="*/ 541 h 1615"/>
                  <a:gd name="T26" fmla="*/ 1460 w 1460"/>
                  <a:gd name="T27" fmla="*/ 275 h 1615"/>
                  <a:gd name="T28" fmla="*/ 730 w 1460"/>
                  <a:gd name="T29" fmla="*/ 0 h 1615"/>
                  <a:gd name="T30" fmla="*/ 0 w 1460"/>
                  <a:gd name="T31" fmla="*/ 275 h 1615"/>
                  <a:gd name="T32" fmla="*/ 730 w 1460"/>
                  <a:gd name="T33" fmla="*/ 541 h 1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60" h="1615">
                    <a:moveTo>
                      <a:pt x="1460" y="384"/>
                    </a:moveTo>
                    <a:cubicBezTo>
                      <a:pt x="1460" y="1359"/>
                      <a:pt x="1460" y="1359"/>
                      <a:pt x="1460" y="1359"/>
                    </a:cubicBezTo>
                    <a:cubicBezTo>
                      <a:pt x="1460" y="1359"/>
                      <a:pt x="1460" y="1359"/>
                      <a:pt x="1460" y="1359"/>
                    </a:cubicBezTo>
                    <a:cubicBezTo>
                      <a:pt x="1431" y="1507"/>
                      <a:pt x="1115" y="1615"/>
                      <a:pt x="730" y="1615"/>
                    </a:cubicBezTo>
                    <a:cubicBezTo>
                      <a:pt x="346" y="1615"/>
                      <a:pt x="30" y="1507"/>
                      <a:pt x="0" y="1359"/>
                    </a:cubicBezTo>
                    <a:cubicBezTo>
                      <a:pt x="0" y="1359"/>
                      <a:pt x="0" y="1359"/>
                      <a:pt x="0" y="1359"/>
                    </a:cubicBezTo>
                    <a:cubicBezTo>
                      <a:pt x="0" y="1359"/>
                      <a:pt x="0" y="1359"/>
                      <a:pt x="0" y="1359"/>
                    </a:cubicBezTo>
                    <a:cubicBezTo>
                      <a:pt x="0" y="1349"/>
                      <a:pt x="0" y="1349"/>
                      <a:pt x="0" y="1339"/>
                    </a:cubicBezTo>
                    <a:cubicBezTo>
                      <a:pt x="0" y="1339"/>
                      <a:pt x="0" y="1339"/>
                      <a:pt x="0" y="1329"/>
                    </a:cubicBezTo>
                    <a:cubicBezTo>
                      <a:pt x="0" y="394"/>
                      <a:pt x="0" y="394"/>
                      <a:pt x="0" y="394"/>
                    </a:cubicBezTo>
                    <a:cubicBezTo>
                      <a:pt x="119" y="522"/>
                      <a:pt x="434" y="591"/>
                      <a:pt x="730" y="591"/>
                    </a:cubicBezTo>
                    <a:cubicBezTo>
                      <a:pt x="1026" y="591"/>
                      <a:pt x="1342" y="522"/>
                      <a:pt x="1460" y="384"/>
                    </a:cubicBezTo>
                    <a:close/>
                    <a:moveTo>
                      <a:pt x="730" y="541"/>
                    </a:moveTo>
                    <a:cubicBezTo>
                      <a:pt x="1135" y="541"/>
                      <a:pt x="1460" y="423"/>
                      <a:pt x="1460" y="275"/>
                    </a:cubicBezTo>
                    <a:cubicBezTo>
                      <a:pt x="1460" y="128"/>
                      <a:pt x="1135" y="0"/>
                      <a:pt x="730" y="0"/>
                    </a:cubicBezTo>
                    <a:cubicBezTo>
                      <a:pt x="326" y="0"/>
                      <a:pt x="0" y="128"/>
                      <a:pt x="0" y="275"/>
                    </a:cubicBezTo>
                    <a:cubicBezTo>
                      <a:pt x="0" y="423"/>
                      <a:pt x="326" y="541"/>
                      <a:pt x="730" y="541"/>
                    </a:cubicBezTo>
                    <a:close/>
                  </a:path>
                </a:pathLst>
              </a:custGeom>
              <a:solidFill>
                <a:schemeClr val="accent5"/>
              </a:solidFill>
              <a:ln>
                <a:noFill/>
              </a:ln>
            </p:spPr>
            <p:txBody>
              <a:bodyPr vert="horz" wrap="square" lIns="89642" tIns="44821" rIns="89642" bIns="44821" numCol="1" anchor="t" anchorCtr="0" compatLnSpc="1">
                <a:prstTxWarp prst="textNoShape">
                  <a:avLst/>
                </a:prstTxWarp>
              </a:bodyPr>
              <a:lstStyle/>
              <a:p>
                <a:pPr defTabSz="914367"/>
                <a:endParaRPr lang="en-US" sz="1765" dirty="0">
                  <a:solidFill>
                    <a:srgbClr val="FFFFFF"/>
                  </a:solidFill>
                </a:endParaRPr>
              </a:p>
            </p:txBody>
          </p:sp>
          <p:sp>
            <p:nvSpPr>
              <p:cNvPr id="108" name="Freeform 107"/>
              <p:cNvSpPr/>
              <p:nvPr/>
            </p:nvSpPr>
            <p:spPr bwMode="auto">
              <a:xfrm>
                <a:off x="8570966" y="5314557"/>
                <a:ext cx="365760" cy="45719"/>
              </a:xfrm>
              <a:custGeom>
                <a:avLst/>
                <a:gdLst>
                  <a:gd name="connsiteX0" fmla="*/ 0 w 142875"/>
                  <a:gd name="connsiteY0" fmla="*/ 0 h 0"/>
                  <a:gd name="connsiteX1" fmla="*/ 142875 w 142875"/>
                  <a:gd name="connsiteY1" fmla="*/ 0 h 0"/>
                </a:gdLst>
                <a:ahLst/>
                <a:cxnLst>
                  <a:cxn ang="0">
                    <a:pos x="connsiteX0" y="connsiteY0"/>
                  </a:cxn>
                  <a:cxn ang="0">
                    <a:pos x="connsiteX1" y="connsiteY1"/>
                  </a:cxn>
                </a:cxnLst>
                <a:rect l="l" t="t" r="r" b="b"/>
                <a:pathLst>
                  <a:path w="142875">
                    <a:moveTo>
                      <a:pt x="0" y="0"/>
                    </a:moveTo>
                    <a:lnTo>
                      <a:pt x="142875" y="0"/>
                    </a:lnTo>
                  </a:path>
                </a:pathLst>
              </a:custGeom>
              <a:noFill/>
              <a:ln w="25400" cap="rnd">
                <a:solidFill>
                  <a:schemeClr val="tx1"/>
                </a:solidFill>
                <a:prstDash val="sysDot"/>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367"/>
                <a:endParaRPr lang="en-US" sz="1765" dirty="0">
                  <a:solidFill>
                    <a:srgbClr val="FFFFFF"/>
                  </a:solidFill>
                </a:endParaRPr>
              </a:p>
            </p:txBody>
          </p:sp>
          <p:grpSp>
            <p:nvGrpSpPr>
              <p:cNvPr id="100" name="Group 99"/>
              <p:cNvGrpSpPr/>
              <p:nvPr/>
            </p:nvGrpSpPr>
            <p:grpSpPr>
              <a:xfrm>
                <a:off x="7345685" y="5205437"/>
                <a:ext cx="1232507" cy="226619"/>
                <a:chOff x="7974944" y="1629143"/>
                <a:chExt cx="781050" cy="226619"/>
              </a:xfrm>
            </p:grpSpPr>
            <p:sp>
              <p:nvSpPr>
                <p:cNvPr id="101" name="Rectangle 100"/>
                <p:cNvSpPr/>
                <p:nvPr/>
              </p:nvSpPr>
              <p:spPr bwMode="auto">
                <a:xfrm>
                  <a:off x="7974944" y="1629143"/>
                  <a:ext cx="781050" cy="226619"/>
                </a:xfrm>
                <a:prstGeom prst="rect">
                  <a:avLst/>
                </a:prstGeom>
                <a:solidFill>
                  <a:schemeClr val="bg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02" name="Rectangle 101"/>
                <p:cNvSpPr/>
                <p:nvPr/>
              </p:nvSpPr>
              <p:spPr bwMode="auto">
                <a:xfrm>
                  <a:off x="8045429" y="1713877"/>
                  <a:ext cx="640080" cy="571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grpSp>
          <p:sp>
            <p:nvSpPr>
              <p:cNvPr id="109" name="TextBox 108"/>
              <p:cNvSpPr txBox="1"/>
              <p:nvPr/>
            </p:nvSpPr>
            <p:spPr>
              <a:xfrm>
                <a:off x="6332961" y="5485145"/>
                <a:ext cx="871072" cy="489365"/>
              </a:xfrm>
              <a:prstGeom prst="rect">
                <a:avLst/>
              </a:prstGeom>
              <a:noFill/>
            </p:spPr>
            <p:txBody>
              <a:bodyPr wrap="none" lIns="179285" tIns="143428" rIns="179285" bIns="143428" rtlCol="0">
                <a:spAutoFit/>
              </a:bodyPr>
              <a:lstStyle/>
              <a:p>
                <a:pPr defTabSz="914367">
                  <a:lnSpc>
                    <a:spcPct val="90000"/>
                  </a:lnSpc>
                  <a:spcAft>
                    <a:spcPts val="588"/>
                  </a:spcAft>
                </a:pPr>
                <a:r>
                  <a:rPr lang="en-US" sz="1372" dirty="0">
                    <a:gradFill>
                      <a:gsLst>
                        <a:gs pos="2917">
                          <a:srgbClr val="FFFFFF"/>
                        </a:gs>
                        <a:gs pos="30000">
                          <a:srgbClr val="FFFFFF"/>
                        </a:gs>
                      </a:gsLst>
                      <a:lin ang="5400000" scaled="0"/>
                    </a:gradFill>
                  </a:rPr>
                  <a:t>INPUT</a:t>
                </a:r>
              </a:p>
            </p:txBody>
          </p:sp>
          <p:sp>
            <p:nvSpPr>
              <p:cNvPr id="110" name="TextBox 109"/>
              <p:cNvSpPr txBox="1"/>
              <p:nvPr/>
            </p:nvSpPr>
            <p:spPr>
              <a:xfrm>
                <a:off x="8675111" y="5485145"/>
                <a:ext cx="1040991" cy="489365"/>
              </a:xfrm>
              <a:prstGeom prst="rect">
                <a:avLst/>
              </a:prstGeom>
              <a:noFill/>
            </p:spPr>
            <p:txBody>
              <a:bodyPr wrap="none" lIns="179285" tIns="143428" rIns="179285" bIns="143428" rtlCol="0">
                <a:spAutoFit/>
              </a:bodyPr>
              <a:lstStyle/>
              <a:p>
                <a:pPr defTabSz="914367">
                  <a:lnSpc>
                    <a:spcPct val="90000"/>
                  </a:lnSpc>
                  <a:spcAft>
                    <a:spcPts val="588"/>
                  </a:spcAft>
                </a:pPr>
                <a:r>
                  <a:rPr lang="en-US" sz="1372" dirty="0">
                    <a:gradFill>
                      <a:gsLst>
                        <a:gs pos="2917">
                          <a:srgbClr val="FFFFFF"/>
                        </a:gs>
                        <a:gs pos="30000">
                          <a:srgbClr val="FFFFFF"/>
                        </a:gs>
                      </a:gsLst>
                      <a:lin ang="5400000" scaled="0"/>
                    </a:gradFill>
                  </a:rPr>
                  <a:t>OUTPUT</a:t>
                </a:r>
              </a:p>
            </p:txBody>
          </p:sp>
        </p:grpSp>
      </p:grpSp>
      <p:sp>
        <p:nvSpPr>
          <p:cNvPr id="2" name="Title 1"/>
          <p:cNvSpPr>
            <a:spLocks noGrp="1"/>
          </p:cNvSpPr>
          <p:nvPr>
            <p:ph type="title"/>
          </p:nvPr>
        </p:nvSpPr>
        <p:spPr/>
        <p:txBody>
          <a:bodyPr/>
          <a:lstStyle/>
          <a:p>
            <a:r>
              <a:rPr lang="en-US" dirty="0"/>
              <a:t>Big Compute Use Cases</a:t>
            </a:r>
          </a:p>
        </p:txBody>
      </p:sp>
      <p:sp>
        <p:nvSpPr>
          <p:cNvPr id="3" name="Text Placeholder 2"/>
          <p:cNvSpPr>
            <a:spLocks noGrp="1"/>
          </p:cNvSpPr>
          <p:nvPr>
            <p:ph type="body" sz="quarter" idx="4294967295"/>
          </p:nvPr>
        </p:nvSpPr>
        <p:spPr>
          <a:xfrm>
            <a:off x="279370" y="1191085"/>
            <a:ext cx="5122228" cy="5211620"/>
          </a:xfrm>
        </p:spPr>
        <p:txBody>
          <a:bodyPr/>
          <a:lstStyle/>
          <a:p>
            <a:pPr marL="0" lvl="1" indent="0">
              <a:spcBef>
                <a:spcPts val="1176"/>
              </a:spcBef>
              <a:buNone/>
            </a:pPr>
            <a:r>
              <a:rPr lang="en-US" sz="2745" dirty="0">
                <a:latin typeface="+mj-lt"/>
              </a:rPr>
              <a:t>Media transcoding</a:t>
            </a:r>
          </a:p>
          <a:p>
            <a:pPr marL="0" lvl="1" indent="0">
              <a:buNone/>
            </a:pPr>
            <a:r>
              <a:rPr lang="en-US" sz="2745" dirty="0">
                <a:latin typeface="+mj-lt"/>
              </a:rPr>
              <a:t>Rendering</a:t>
            </a:r>
          </a:p>
          <a:p>
            <a:pPr marL="0" lvl="1" indent="0">
              <a:buNone/>
            </a:pPr>
            <a:r>
              <a:rPr lang="en-US" sz="2745" dirty="0">
                <a:latin typeface="+mj-lt"/>
              </a:rPr>
              <a:t>Image analysis &amp; processing</a:t>
            </a:r>
          </a:p>
          <a:p>
            <a:pPr marL="0" lvl="1" indent="0">
              <a:buNone/>
            </a:pPr>
            <a:r>
              <a:rPr lang="en-US" sz="2745" dirty="0">
                <a:latin typeface="+mj-lt"/>
              </a:rPr>
              <a:t>Builds</a:t>
            </a:r>
          </a:p>
          <a:p>
            <a:pPr marL="0" lvl="1" indent="0">
              <a:buNone/>
            </a:pPr>
            <a:r>
              <a:rPr lang="en-US" sz="2745" dirty="0">
                <a:latin typeface="+mj-lt"/>
              </a:rPr>
              <a:t>Test execution</a:t>
            </a:r>
          </a:p>
          <a:p>
            <a:pPr marL="0" lvl="1" indent="0">
              <a:buNone/>
            </a:pPr>
            <a:r>
              <a:rPr lang="en-US" sz="2745" dirty="0">
                <a:latin typeface="+mj-lt"/>
              </a:rPr>
              <a:t>Fluid dynamics</a:t>
            </a:r>
          </a:p>
          <a:p>
            <a:pPr marL="0" lvl="1" indent="0">
              <a:buNone/>
            </a:pPr>
            <a:r>
              <a:rPr lang="en-US" sz="2745" dirty="0">
                <a:latin typeface="+mj-lt"/>
              </a:rPr>
              <a:t>Monte Carlo simulations</a:t>
            </a:r>
          </a:p>
          <a:p>
            <a:pPr marL="0" lvl="1" indent="0">
              <a:buNone/>
            </a:pPr>
            <a:r>
              <a:rPr lang="en-US" sz="2745" dirty="0">
                <a:latin typeface="+mj-lt"/>
              </a:rPr>
              <a:t>Engineering stress analysis</a:t>
            </a:r>
          </a:p>
          <a:p>
            <a:pPr marL="0" lvl="1" indent="0">
              <a:buNone/>
            </a:pPr>
            <a:r>
              <a:rPr lang="en-US" sz="2745" dirty="0">
                <a:latin typeface="+mj-lt"/>
              </a:rPr>
              <a:t>Risk Analysis</a:t>
            </a:r>
          </a:p>
          <a:p>
            <a:pPr marL="0" lvl="1" indent="0">
              <a:buNone/>
            </a:pPr>
            <a:r>
              <a:rPr lang="en-US" sz="2745" dirty="0">
                <a:latin typeface="+mj-lt"/>
              </a:rPr>
              <a:t>Massive parallel computation </a:t>
            </a:r>
          </a:p>
          <a:p>
            <a:pPr marL="0" lvl="1" indent="0">
              <a:buNone/>
            </a:pPr>
            <a:r>
              <a:rPr lang="en-US" sz="2745" dirty="0">
                <a:latin typeface="+mj-lt"/>
              </a:rPr>
              <a:t>AI and Deep learning</a:t>
            </a:r>
          </a:p>
        </p:txBody>
      </p:sp>
      <p:sp>
        <p:nvSpPr>
          <p:cNvPr id="28" name="TextBox 27"/>
          <p:cNvSpPr txBox="1"/>
          <p:nvPr/>
        </p:nvSpPr>
        <p:spPr>
          <a:xfrm>
            <a:off x="9342072" y="2751146"/>
            <a:ext cx="2567621" cy="832764"/>
          </a:xfrm>
          <a:prstGeom prst="rect">
            <a:avLst/>
          </a:prstGeom>
          <a:noFill/>
        </p:spPr>
        <p:txBody>
          <a:bodyPr wrap="square" lIns="89642" tIns="143428" rIns="0" bIns="143428" rtlCol="0">
            <a:spAutoFit/>
          </a:bodyPr>
          <a:lstStyle/>
          <a:p>
            <a:pPr defTabSz="914367">
              <a:lnSpc>
                <a:spcPct val="90000"/>
              </a:lnSpc>
              <a:spcAft>
                <a:spcPts val="588"/>
              </a:spcAft>
            </a:pPr>
            <a:r>
              <a:rPr lang="en-US" sz="1961" dirty="0">
                <a:gradFill>
                  <a:gsLst>
                    <a:gs pos="2917">
                      <a:srgbClr val="FFFFFF"/>
                    </a:gs>
                    <a:gs pos="30000">
                      <a:srgbClr val="FFFFFF"/>
                    </a:gs>
                  </a:gsLst>
                  <a:lin ang="5400000" scaled="0"/>
                </a:gradFill>
              </a:rPr>
              <a:t>Tasks assigned </a:t>
            </a:r>
            <a:br>
              <a:rPr lang="en-US" sz="1961" dirty="0">
                <a:gradFill>
                  <a:gsLst>
                    <a:gs pos="2917">
                      <a:srgbClr val="FFFFFF"/>
                    </a:gs>
                    <a:gs pos="30000">
                      <a:srgbClr val="FFFFFF"/>
                    </a:gs>
                  </a:gsLst>
                  <a:lin ang="5400000" scaled="0"/>
                </a:gradFill>
              </a:rPr>
            </a:br>
            <a:r>
              <a:rPr lang="en-US" sz="1961" dirty="0">
                <a:gradFill>
                  <a:gsLst>
                    <a:gs pos="2917">
                      <a:srgbClr val="FFFFFF"/>
                    </a:gs>
                    <a:gs pos="30000">
                      <a:srgbClr val="FFFFFF"/>
                    </a:gs>
                  </a:gsLst>
                  <a:lin ang="5400000" scaled="0"/>
                </a:gradFill>
              </a:rPr>
              <a:t>to VMs</a:t>
            </a:r>
          </a:p>
        </p:txBody>
      </p:sp>
      <p:sp>
        <p:nvSpPr>
          <p:cNvPr id="45" name="TextBox 44"/>
          <p:cNvSpPr txBox="1"/>
          <p:nvPr/>
        </p:nvSpPr>
        <p:spPr>
          <a:xfrm>
            <a:off x="9342071" y="3728191"/>
            <a:ext cx="2567620" cy="832764"/>
          </a:xfrm>
          <a:prstGeom prst="rect">
            <a:avLst/>
          </a:prstGeom>
          <a:noFill/>
        </p:spPr>
        <p:txBody>
          <a:bodyPr wrap="square" lIns="89642" tIns="143428" rIns="89642" bIns="143428" rtlCol="0">
            <a:spAutoFit/>
          </a:bodyPr>
          <a:lstStyle/>
          <a:p>
            <a:pPr defTabSz="914367">
              <a:lnSpc>
                <a:spcPct val="90000"/>
              </a:lnSpc>
              <a:spcAft>
                <a:spcPts val="588"/>
              </a:spcAft>
            </a:pPr>
            <a:r>
              <a:rPr lang="en-US" sz="1961" dirty="0">
                <a:gradFill>
                  <a:gsLst>
                    <a:gs pos="2917">
                      <a:srgbClr val="FFFFFF"/>
                    </a:gs>
                    <a:gs pos="30000">
                      <a:srgbClr val="FFFFFF"/>
                    </a:gs>
                  </a:gsLst>
                  <a:lin ang="5400000" scaled="0"/>
                </a:gradFill>
              </a:rPr>
              <a:t>Independent or coupled tasks</a:t>
            </a:r>
          </a:p>
        </p:txBody>
      </p:sp>
      <p:grpSp>
        <p:nvGrpSpPr>
          <p:cNvPr id="113" name="Group 112"/>
          <p:cNvGrpSpPr/>
          <p:nvPr/>
        </p:nvGrpSpPr>
        <p:grpSpPr>
          <a:xfrm>
            <a:off x="6533515" y="2892858"/>
            <a:ext cx="2745114" cy="1649592"/>
            <a:chOff x="6664525" y="2950369"/>
            <a:chExt cx="2800159" cy="1682670"/>
          </a:xfrm>
        </p:grpSpPr>
        <p:grpSp>
          <p:nvGrpSpPr>
            <p:cNvPr id="38" name="Group 37"/>
            <p:cNvGrpSpPr/>
            <p:nvPr/>
          </p:nvGrpSpPr>
          <p:grpSpPr>
            <a:xfrm>
              <a:off x="6664525" y="2950369"/>
              <a:ext cx="860871" cy="659606"/>
              <a:chOff x="6963918" y="2950369"/>
              <a:chExt cx="860871" cy="659606"/>
            </a:xfrm>
          </p:grpSpPr>
          <p:sp>
            <p:nvSpPr>
              <p:cNvPr id="33" name="Freeform 32"/>
              <p:cNvSpPr/>
              <p:nvPr/>
            </p:nvSpPr>
            <p:spPr bwMode="auto">
              <a:xfrm>
                <a:off x="6963918" y="2950369"/>
                <a:ext cx="860871" cy="659606"/>
              </a:xfrm>
              <a:custGeom>
                <a:avLst/>
                <a:gdLst>
                  <a:gd name="connsiteX0" fmla="*/ 30956 w 835819"/>
                  <a:gd name="connsiteY0" fmla="*/ 240506 h 647700"/>
                  <a:gd name="connsiteX1" fmla="*/ 435769 w 835819"/>
                  <a:gd name="connsiteY1" fmla="*/ 0 h 647700"/>
                  <a:gd name="connsiteX2" fmla="*/ 831056 w 835819"/>
                  <a:gd name="connsiteY2" fmla="*/ 223837 h 647700"/>
                  <a:gd name="connsiteX3" fmla="*/ 835819 w 835819"/>
                  <a:gd name="connsiteY3" fmla="*/ 400050 h 647700"/>
                  <a:gd name="connsiteX4" fmla="*/ 447675 w 835819"/>
                  <a:gd name="connsiteY4" fmla="*/ 647700 h 647700"/>
                  <a:gd name="connsiteX5" fmla="*/ 0 w 835819"/>
                  <a:gd name="connsiteY5" fmla="*/ 392906 h 647700"/>
                  <a:gd name="connsiteX6" fmla="*/ 30956 w 835819"/>
                  <a:gd name="connsiteY6" fmla="*/ 240506 h 647700"/>
                  <a:gd name="connsiteX0" fmla="*/ 45243 w 850106"/>
                  <a:gd name="connsiteY0" fmla="*/ 240506 h 647700"/>
                  <a:gd name="connsiteX1" fmla="*/ 450056 w 850106"/>
                  <a:gd name="connsiteY1" fmla="*/ 0 h 647700"/>
                  <a:gd name="connsiteX2" fmla="*/ 845343 w 850106"/>
                  <a:gd name="connsiteY2" fmla="*/ 223837 h 647700"/>
                  <a:gd name="connsiteX3" fmla="*/ 850106 w 850106"/>
                  <a:gd name="connsiteY3" fmla="*/ 400050 h 647700"/>
                  <a:gd name="connsiteX4" fmla="*/ 461962 w 850106"/>
                  <a:gd name="connsiteY4" fmla="*/ 647700 h 647700"/>
                  <a:gd name="connsiteX5" fmla="*/ 0 w 850106"/>
                  <a:gd name="connsiteY5" fmla="*/ 397668 h 647700"/>
                  <a:gd name="connsiteX6" fmla="*/ 45243 w 850106"/>
                  <a:gd name="connsiteY6" fmla="*/ 240506 h 647700"/>
                  <a:gd name="connsiteX0" fmla="*/ 45243 w 850106"/>
                  <a:gd name="connsiteY0" fmla="*/ 240506 h 652462"/>
                  <a:gd name="connsiteX1" fmla="*/ 450056 w 850106"/>
                  <a:gd name="connsiteY1" fmla="*/ 0 h 652462"/>
                  <a:gd name="connsiteX2" fmla="*/ 845343 w 850106"/>
                  <a:gd name="connsiteY2" fmla="*/ 223837 h 652462"/>
                  <a:gd name="connsiteX3" fmla="*/ 850106 w 850106"/>
                  <a:gd name="connsiteY3" fmla="*/ 400050 h 652462"/>
                  <a:gd name="connsiteX4" fmla="*/ 442912 w 850106"/>
                  <a:gd name="connsiteY4" fmla="*/ 652462 h 652462"/>
                  <a:gd name="connsiteX5" fmla="*/ 0 w 850106"/>
                  <a:gd name="connsiteY5" fmla="*/ 397668 h 652462"/>
                  <a:gd name="connsiteX6" fmla="*/ 45243 w 850106"/>
                  <a:gd name="connsiteY6" fmla="*/ 240506 h 652462"/>
                  <a:gd name="connsiteX0" fmla="*/ 11773 w 866642"/>
                  <a:gd name="connsiteY0" fmla="*/ 238125 h 652462"/>
                  <a:gd name="connsiteX1" fmla="*/ 466592 w 866642"/>
                  <a:gd name="connsiteY1" fmla="*/ 0 h 652462"/>
                  <a:gd name="connsiteX2" fmla="*/ 861879 w 866642"/>
                  <a:gd name="connsiteY2" fmla="*/ 223837 h 652462"/>
                  <a:gd name="connsiteX3" fmla="*/ 866642 w 866642"/>
                  <a:gd name="connsiteY3" fmla="*/ 400050 h 652462"/>
                  <a:gd name="connsiteX4" fmla="*/ 459448 w 866642"/>
                  <a:gd name="connsiteY4" fmla="*/ 652462 h 652462"/>
                  <a:gd name="connsiteX5" fmla="*/ 16536 w 866642"/>
                  <a:gd name="connsiteY5" fmla="*/ 397668 h 652462"/>
                  <a:gd name="connsiteX6" fmla="*/ 11773 w 866642"/>
                  <a:gd name="connsiteY6" fmla="*/ 238125 h 652462"/>
                  <a:gd name="connsiteX0" fmla="*/ 0 w 854869"/>
                  <a:gd name="connsiteY0" fmla="*/ 238125 h 652462"/>
                  <a:gd name="connsiteX1" fmla="*/ 454819 w 854869"/>
                  <a:gd name="connsiteY1" fmla="*/ 0 h 652462"/>
                  <a:gd name="connsiteX2" fmla="*/ 850106 w 854869"/>
                  <a:gd name="connsiteY2" fmla="*/ 223837 h 652462"/>
                  <a:gd name="connsiteX3" fmla="*/ 854869 w 854869"/>
                  <a:gd name="connsiteY3" fmla="*/ 400050 h 652462"/>
                  <a:gd name="connsiteX4" fmla="*/ 447675 w 854869"/>
                  <a:gd name="connsiteY4" fmla="*/ 652462 h 652462"/>
                  <a:gd name="connsiteX5" fmla="*/ 4763 w 854869"/>
                  <a:gd name="connsiteY5" fmla="*/ 397668 h 652462"/>
                  <a:gd name="connsiteX6" fmla="*/ 0 w 854869"/>
                  <a:gd name="connsiteY6" fmla="*/ 238125 h 652462"/>
                  <a:gd name="connsiteX0" fmla="*/ 9524 w 850106"/>
                  <a:gd name="connsiteY0" fmla="*/ 233363 h 652462"/>
                  <a:gd name="connsiteX1" fmla="*/ 450056 w 850106"/>
                  <a:gd name="connsiteY1" fmla="*/ 0 h 652462"/>
                  <a:gd name="connsiteX2" fmla="*/ 845343 w 850106"/>
                  <a:gd name="connsiteY2" fmla="*/ 223837 h 652462"/>
                  <a:gd name="connsiteX3" fmla="*/ 850106 w 850106"/>
                  <a:gd name="connsiteY3" fmla="*/ 400050 h 652462"/>
                  <a:gd name="connsiteX4" fmla="*/ 442912 w 850106"/>
                  <a:gd name="connsiteY4" fmla="*/ 652462 h 652462"/>
                  <a:gd name="connsiteX5" fmla="*/ 0 w 850106"/>
                  <a:gd name="connsiteY5" fmla="*/ 397668 h 652462"/>
                  <a:gd name="connsiteX6" fmla="*/ 9524 w 850106"/>
                  <a:gd name="connsiteY6" fmla="*/ 233363 h 652462"/>
                  <a:gd name="connsiteX0" fmla="*/ 0 w 840582"/>
                  <a:gd name="connsiteY0" fmla="*/ 233363 h 652462"/>
                  <a:gd name="connsiteX1" fmla="*/ 440532 w 840582"/>
                  <a:gd name="connsiteY1" fmla="*/ 0 h 652462"/>
                  <a:gd name="connsiteX2" fmla="*/ 835819 w 840582"/>
                  <a:gd name="connsiteY2" fmla="*/ 223837 h 652462"/>
                  <a:gd name="connsiteX3" fmla="*/ 840582 w 840582"/>
                  <a:gd name="connsiteY3" fmla="*/ 400050 h 652462"/>
                  <a:gd name="connsiteX4" fmla="*/ 433388 w 840582"/>
                  <a:gd name="connsiteY4" fmla="*/ 652462 h 652462"/>
                  <a:gd name="connsiteX5" fmla="*/ 2383 w 840582"/>
                  <a:gd name="connsiteY5" fmla="*/ 397668 h 652462"/>
                  <a:gd name="connsiteX6" fmla="*/ 0 w 840582"/>
                  <a:gd name="connsiteY6" fmla="*/ 233363 h 652462"/>
                  <a:gd name="connsiteX0" fmla="*/ 1239 w 841821"/>
                  <a:gd name="connsiteY0" fmla="*/ 233363 h 652462"/>
                  <a:gd name="connsiteX1" fmla="*/ 441771 w 841821"/>
                  <a:gd name="connsiteY1" fmla="*/ 0 h 652462"/>
                  <a:gd name="connsiteX2" fmla="*/ 837058 w 841821"/>
                  <a:gd name="connsiteY2" fmla="*/ 223837 h 652462"/>
                  <a:gd name="connsiteX3" fmla="*/ 841821 w 841821"/>
                  <a:gd name="connsiteY3" fmla="*/ 400050 h 652462"/>
                  <a:gd name="connsiteX4" fmla="*/ 434627 w 841821"/>
                  <a:gd name="connsiteY4" fmla="*/ 652462 h 652462"/>
                  <a:gd name="connsiteX5" fmla="*/ 3622 w 841821"/>
                  <a:gd name="connsiteY5" fmla="*/ 397668 h 652462"/>
                  <a:gd name="connsiteX6" fmla="*/ 1239 w 841821"/>
                  <a:gd name="connsiteY6" fmla="*/ 233363 h 652462"/>
                  <a:gd name="connsiteX0" fmla="*/ 1239 w 851346"/>
                  <a:gd name="connsiteY0" fmla="*/ 233363 h 652462"/>
                  <a:gd name="connsiteX1" fmla="*/ 441771 w 851346"/>
                  <a:gd name="connsiteY1" fmla="*/ 0 h 652462"/>
                  <a:gd name="connsiteX2" fmla="*/ 851346 w 851346"/>
                  <a:gd name="connsiteY2" fmla="*/ 228599 h 652462"/>
                  <a:gd name="connsiteX3" fmla="*/ 841821 w 851346"/>
                  <a:gd name="connsiteY3" fmla="*/ 400050 h 652462"/>
                  <a:gd name="connsiteX4" fmla="*/ 434627 w 851346"/>
                  <a:gd name="connsiteY4" fmla="*/ 652462 h 652462"/>
                  <a:gd name="connsiteX5" fmla="*/ 3622 w 851346"/>
                  <a:gd name="connsiteY5" fmla="*/ 397668 h 652462"/>
                  <a:gd name="connsiteX6" fmla="*/ 1239 w 851346"/>
                  <a:gd name="connsiteY6" fmla="*/ 233363 h 652462"/>
                  <a:gd name="connsiteX0" fmla="*/ 1239 w 856108"/>
                  <a:gd name="connsiteY0" fmla="*/ 233363 h 652462"/>
                  <a:gd name="connsiteX1" fmla="*/ 441771 w 856108"/>
                  <a:gd name="connsiteY1" fmla="*/ 0 h 652462"/>
                  <a:gd name="connsiteX2" fmla="*/ 851346 w 856108"/>
                  <a:gd name="connsiteY2" fmla="*/ 228599 h 652462"/>
                  <a:gd name="connsiteX3" fmla="*/ 856108 w 856108"/>
                  <a:gd name="connsiteY3" fmla="*/ 400050 h 652462"/>
                  <a:gd name="connsiteX4" fmla="*/ 434627 w 856108"/>
                  <a:gd name="connsiteY4" fmla="*/ 652462 h 652462"/>
                  <a:gd name="connsiteX5" fmla="*/ 3622 w 856108"/>
                  <a:gd name="connsiteY5" fmla="*/ 397668 h 652462"/>
                  <a:gd name="connsiteX6" fmla="*/ 1239 w 856108"/>
                  <a:gd name="connsiteY6" fmla="*/ 233363 h 652462"/>
                  <a:gd name="connsiteX0" fmla="*/ 1239 w 860871"/>
                  <a:gd name="connsiteY0" fmla="*/ 233363 h 652462"/>
                  <a:gd name="connsiteX1" fmla="*/ 441771 w 860871"/>
                  <a:gd name="connsiteY1" fmla="*/ 0 h 652462"/>
                  <a:gd name="connsiteX2" fmla="*/ 860871 w 860871"/>
                  <a:gd name="connsiteY2" fmla="*/ 228599 h 652462"/>
                  <a:gd name="connsiteX3" fmla="*/ 856108 w 860871"/>
                  <a:gd name="connsiteY3" fmla="*/ 400050 h 652462"/>
                  <a:gd name="connsiteX4" fmla="*/ 434627 w 860871"/>
                  <a:gd name="connsiteY4" fmla="*/ 652462 h 652462"/>
                  <a:gd name="connsiteX5" fmla="*/ 3622 w 860871"/>
                  <a:gd name="connsiteY5" fmla="*/ 397668 h 652462"/>
                  <a:gd name="connsiteX6" fmla="*/ 1239 w 860871"/>
                  <a:gd name="connsiteY6" fmla="*/ 233363 h 652462"/>
                  <a:gd name="connsiteX0" fmla="*/ 1239 w 860871"/>
                  <a:gd name="connsiteY0" fmla="*/ 240507 h 659606"/>
                  <a:gd name="connsiteX1" fmla="*/ 458440 w 860871"/>
                  <a:gd name="connsiteY1" fmla="*/ 0 h 659606"/>
                  <a:gd name="connsiteX2" fmla="*/ 860871 w 860871"/>
                  <a:gd name="connsiteY2" fmla="*/ 235743 h 659606"/>
                  <a:gd name="connsiteX3" fmla="*/ 856108 w 860871"/>
                  <a:gd name="connsiteY3" fmla="*/ 407194 h 659606"/>
                  <a:gd name="connsiteX4" fmla="*/ 434627 w 860871"/>
                  <a:gd name="connsiteY4" fmla="*/ 659606 h 659606"/>
                  <a:gd name="connsiteX5" fmla="*/ 3622 w 860871"/>
                  <a:gd name="connsiteY5" fmla="*/ 404812 h 659606"/>
                  <a:gd name="connsiteX6" fmla="*/ 1239 w 860871"/>
                  <a:gd name="connsiteY6" fmla="*/ 240507 h 659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0871" h="659606">
                    <a:moveTo>
                      <a:pt x="1239" y="240507"/>
                    </a:moveTo>
                    <a:lnTo>
                      <a:pt x="458440" y="0"/>
                    </a:lnTo>
                    <a:lnTo>
                      <a:pt x="860871" y="235743"/>
                    </a:lnTo>
                    <a:lnTo>
                      <a:pt x="856108" y="407194"/>
                    </a:lnTo>
                    <a:lnTo>
                      <a:pt x="434627" y="659606"/>
                    </a:lnTo>
                    <a:lnTo>
                      <a:pt x="3622" y="404812"/>
                    </a:lnTo>
                    <a:cubicBezTo>
                      <a:pt x="-5109" y="353218"/>
                      <a:pt x="5207" y="289720"/>
                      <a:pt x="1239" y="240507"/>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7" name="Freeform 9"/>
              <p:cNvSpPr>
                <a:spLocks noEditPoints="1"/>
              </p:cNvSpPr>
              <p:nvPr/>
            </p:nvSpPr>
            <p:spPr bwMode="auto">
              <a:xfrm>
                <a:off x="6990840" y="2990676"/>
                <a:ext cx="795784" cy="590550"/>
              </a:xfrm>
              <a:custGeom>
                <a:avLst/>
                <a:gdLst>
                  <a:gd name="T0" fmla="*/ 2283 w 2309"/>
                  <a:gd name="T1" fmla="*/ 589 h 1714"/>
                  <a:gd name="T2" fmla="*/ 1285 w 2309"/>
                  <a:gd name="T3" fmla="*/ 8 h 1714"/>
                  <a:gd name="T4" fmla="*/ 1213 w 2309"/>
                  <a:gd name="T5" fmla="*/ 8 h 1714"/>
                  <a:gd name="T6" fmla="*/ 1242 w 2309"/>
                  <a:gd name="T7" fmla="*/ 1200 h 1714"/>
                  <a:gd name="T8" fmla="*/ 289 w 2309"/>
                  <a:gd name="T9" fmla="*/ 1097 h 1714"/>
                  <a:gd name="T10" fmla="*/ 860 w 2309"/>
                  <a:gd name="T11" fmla="*/ 1513 h 1714"/>
                  <a:gd name="T12" fmla="*/ 271 w 2309"/>
                  <a:gd name="T13" fmla="*/ 1112 h 1714"/>
                  <a:gd name="T14" fmla="*/ 1278 w 2309"/>
                  <a:gd name="T15" fmla="*/ 1291 h 1714"/>
                  <a:gd name="T16" fmla="*/ 1255 w 2309"/>
                  <a:gd name="T17" fmla="*/ 1708 h 1714"/>
                  <a:gd name="T18" fmla="*/ 1203 w 2309"/>
                  <a:gd name="T19" fmla="*/ 1707 h 1714"/>
                  <a:gd name="T20" fmla="*/ 1035 w 2309"/>
                  <a:gd name="T21" fmla="*/ 1544 h 1714"/>
                  <a:gd name="T22" fmla="*/ 1198 w 2309"/>
                  <a:gd name="T23" fmla="*/ 1612 h 1714"/>
                  <a:gd name="T24" fmla="*/ 81 w 2309"/>
                  <a:gd name="T25" fmla="*/ 695 h 1714"/>
                  <a:gd name="T26" fmla="*/ 82 w 2309"/>
                  <a:gd name="T27" fmla="*/ 980 h 1714"/>
                  <a:gd name="T28" fmla="*/ 95 w 2309"/>
                  <a:gd name="T29" fmla="*/ 1079 h 1714"/>
                  <a:gd name="T30" fmla="*/ 6 w 2309"/>
                  <a:gd name="T31" fmla="*/ 1022 h 1714"/>
                  <a:gd name="T32" fmla="*/ 0 w 2309"/>
                  <a:gd name="T33" fmla="*/ 645 h 1714"/>
                  <a:gd name="T34" fmla="*/ 77 w 2309"/>
                  <a:gd name="T35" fmla="*/ 600 h 1714"/>
                  <a:gd name="T36" fmla="*/ 140 w 2309"/>
                  <a:gd name="T37" fmla="*/ 635 h 1714"/>
                  <a:gd name="T38" fmla="*/ 1278 w 2309"/>
                  <a:gd name="T39" fmla="*/ 1291 h 1714"/>
                  <a:gd name="T40" fmla="*/ 2309 w 2309"/>
                  <a:gd name="T41" fmla="*/ 645 h 1714"/>
                  <a:gd name="T42" fmla="*/ 2273 w 2309"/>
                  <a:gd name="T43" fmla="*/ 1025 h 1714"/>
                  <a:gd name="T44" fmla="*/ 1325 w 2309"/>
                  <a:gd name="T45" fmla="*/ 1291 h 1714"/>
                  <a:gd name="T46" fmla="*/ 2307 w 2309"/>
                  <a:gd name="T47" fmla="*/ 630 h 1714"/>
                  <a:gd name="T48" fmla="*/ 757 w 2309"/>
                  <a:gd name="T49" fmla="*/ 1275 h 1714"/>
                  <a:gd name="T50" fmla="*/ 456 w 2309"/>
                  <a:gd name="T51" fmla="*/ 1108 h 1714"/>
                  <a:gd name="T52" fmla="*/ 433 w 2309"/>
                  <a:gd name="T53" fmla="*/ 1038 h 1714"/>
                  <a:gd name="T54" fmla="*/ 754 w 2309"/>
                  <a:gd name="T55" fmla="*/ 1183 h 1714"/>
                  <a:gd name="T56" fmla="*/ 777 w 2309"/>
                  <a:gd name="T57" fmla="*/ 1252 h 1714"/>
                  <a:gd name="T58" fmla="*/ 1027 w 2309"/>
                  <a:gd name="T59" fmla="*/ 1487 h 1714"/>
                  <a:gd name="T60" fmla="*/ 934 w 2309"/>
                  <a:gd name="T61" fmla="*/ 1570 h 1714"/>
                  <a:gd name="T62" fmla="*/ 890 w 2309"/>
                  <a:gd name="T63" fmla="*/ 1540 h 1714"/>
                  <a:gd name="T64" fmla="*/ 901 w 2309"/>
                  <a:gd name="T65" fmla="*/ 1315 h 1714"/>
                  <a:gd name="T66" fmla="*/ 1027 w 2309"/>
                  <a:gd name="T67" fmla="*/ 1274 h 1714"/>
                  <a:gd name="T68" fmla="*/ 1021 w 2309"/>
                  <a:gd name="T69" fmla="*/ 1308 h 1714"/>
                  <a:gd name="T70" fmla="*/ 950 w 2309"/>
                  <a:gd name="T71" fmla="*/ 1503 h 1714"/>
                  <a:gd name="T72" fmla="*/ 1027 w 2309"/>
                  <a:gd name="T73" fmla="*/ 1487 h 1714"/>
                  <a:gd name="T74" fmla="*/ 255 w 2309"/>
                  <a:gd name="T75" fmla="*/ 1088 h 1714"/>
                  <a:gd name="T76" fmla="*/ 133 w 2309"/>
                  <a:gd name="T77" fmla="*/ 1131 h 1714"/>
                  <a:gd name="T78" fmla="*/ 124 w 2309"/>
                  <a:gd name="T79" fmla="*/ 910 h 1714"/>
                  <a:gd name="T80" fmla="*/ 222 w 2309"/>
                  <a:gd name="T81" fmla="*/ 835 h 1714"/>
                  <a:gd name="T82" fmla="*/ 261 w 2309"/>
                  <a:gd name="T83" fmla="*/ 842 h 1714"/>
                  <a:gd name="T84" fmla="*/ 186 w 2309"/>
                  <a:gd name="T85" fmla="*/ 917 h 1714"/>
                  <a:gd name="T86" fmla="*/ 222 w 2309"/>
                  <a:gd name="T87" fmla="*/ 1049 h 1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09" h="1714">
                    <a:moveTo>
                      <a:pt x="1242" y="1200"/>
                    </a:moveTo>
                    <a:cubicBezTo>
                      <a:pt x="2283" y="589"/>
                      <a:pt x="2283" y="589"/>
                      <a:pt x="2283" y="589"/>
                    </a:cubicBezTo>
                    <a:cubicBezTo>
                      <a:pt x="2280" y="586"/>
                      <a:pt x="2277" y="584"/>
                      <a:pt x="2273" y="581"/>
                    </a:cubicBezTo>
                    <a:cubicBezTo>
                      <a:pt x="1285" y="8"/>
                      <a:pt x="1285" y="8"/>
                      <a:pt x="1285" y="8"/>
                    </a:cubicBezTo>
                    <a:cubicBezTo>
                      <a:pt x="1275" y="3"/>
                      <a:pt x="1262" y="0"/>
                      <a:pt x="1249" y="0"/>
                    </a:cubicBezTo>
                    <a:cubicBezTo>
                      <a:pt x="1236" y="0"/>
                      <a:pt x="1223" y="3"/>
                      <a:pt x="1213" y="8"/>
                    </a:cubicBezTo>
                    <a:cubicBezTo>
                      <a:pt x="188" y="607"/>
                      <a:pt x="188" y="607"/>
                      <a:pt x="188" y="607"/>
                    </a:cubicBezTo>
                    <a:cubicBezTo>
                      <a:pt x="1242" y="1200"/>
                      <a:pt x="1242" y="1200"/>
                      <a:pt x="1242" y="1200"/>
                    </a:cubicBezTo>
                    <a:cubicBezTo>
                      <a:pt x="1242" y="1200"/>
                      <a:pt x="1242" y="1200"/>
                      <a:pt x="1242" y="1200"/>
                    </a:cubicBezTo>
                    <a:close/>
                    <a:moveTo>
                      <a:pt x="289" y="1097"/>
                    </a:moveTo>
                    <a:cubicBezTo>
                      <a:pt x="860" y="1421"/>
                      <a:pt x="860" y="1421"/>
                      <a:pt x="860" y="1421"/>
                    </a:cubicBezTo>
                    <a:cubicBezTo>
                      <a:pt x="860" y="1513"/>
                      <a:pt x="860" y="1513"/>
                      <a:pt x="860" y="1513"/>
                    </a:cubicBezTo>
                    <a:cubicBezTo>
                      <a:pt x="214" y="1147"/>
                      <a:pt x="214" y="1147"/>
                      <a:pt x="214" y="1147"/>
                    </a:cubicBezTo>
                    <a:cubicBezTo>
                      <a:pt x="271" y="1112"/>
                      <a:pt x="271" y="1112"/>
                      <a:pt x="271" y="1112"/>
                    </a:cubicBezTo>
                    <a:cubicBezTo>
                      <a:pt x="277" y="1110"/>
                      <a:pt x="284" y="1104"/>
                      <a:pt x="289" y="1097"/>
                    </a:cubicBezTo>
                    <a:close/>
                    <a:moveTo>
                      <a:pt x="1278" y="1291"/>
                    </a:moveTo>
                    <a:cubicBezTo>
                      <a:pt x="1278" y="1674"/>
                      <a:pt x="1278" y="1674"/>
                      <a:pt x="1278" y="1674"/>
                    </a:cubicBezTo>
                    <a:cubicBezTo>
                      <a:pt x="1275" y="1688"/>
                      <a:pt x="1266" y="1701"/>
                      <a:pt x="1255" y="1708"/>
                    </a:cubicBezTo>
                    <a:cubicBezTo>
                      <a:pt x="1247" y="1713"/>
                      <a:pt x="1239" y="1714"/>
                      <a:pt x="1230" y="1714"/>
                    </a:cubicBezTo>
                    <a:cubicBezTo>
                      <a:pt x="1221" y="1714"/>
                      <a:pt x="1211" y="1713"/>
                      <a:pt x="1203" y="1707"/>
                    </a:cubicBezTo>
                    <a:cubicBezTo>
                      <a:pt x="976" y="1579"/>
                      <a:pt x="976" y="1579"/>
                      <a:pt x="976" y="1579"/>
                    </a:cubicBezTo>
                    <a:cubicBezTo>
                      <a:pt x="1035" y="1544"/>
                      <a:pt x="1035" y="1544"/>
                      <a:pt x="1035" y="1544"/>
                    </a:cubicBezTo>
                    <a:cubicBezTo>
                      <a:pt x="1043" y="1541"/>
                      <a:pt x="1048" y="1536"/>
                      <a:pt x="1053" y="1528"/>
                    </a:cubicBezTo>
                    <a:cubicBezTo>
                      <a:pt x="1198" y="1612"/>
                      <a:pt x="1198" y="1612"/>
                      <a:pt x="1198" y="1612"/>
                    </a:cubicBezTo>
                    <a:cubicBezTo>
                      <a:pt x="1198" y="1333"/>
                      <a:pt x="1198" y="1333"/>
                      <a:pt x="1198" y="1333"/>
                    </a:cubicBezTo>
                    <a:cubicBezTo>
                      <a:pt x="81" y="695"/>
                      <a:pt x="81" y="695"/>
                      <a:pt x="81" y="695"/>
                    </a:cubicBezTo>
                    <a:cubicBezTo>
                      <a:pt x="81" y="977"/>
                      <a:pt x="81" y="977"/>
                      <a:pt x="81" y="977"/>
                    </a:cubicBezTo>
                    <a:cubicBezTo>
                      <a:pt x="82" y="980"/>
                      <a:pt x="82" y="980"/>
                      <a:pt x="82" y="980"/>
                    </a:cubicBezTo>
                    <a:cubicBezTo>
                      <a:pt x="95" y="989"/>
                      <a:pt x="95" y="989"/>
                      <a:pt x="95" y="989"/>
                    </a:cubicBezTo>
                    <a:cubicBezTo>
                      <a:pt x="95" y="1079"/>
                      <a:pt x="95" y="1079"/>
                      <a:pt x="95" y="1079"/>
                    </a:cubicBezTo>
                    <a:cubicBezTo>
                      <a:pt x="39" y="1048"/>
                      <a:pt x="39" y="1048"/>
                      <a:pt x="39" y="1048"/>
                    </a:cubicBezTo>
                    <a:cubicBezTo>
                      <a:pt x="6" y="1022"/>
                      <a:pt x="6" y="1022"/>
                      <a:pt x="6" y="1022"/>
                    </a:cubicBezTo>
                    <a:cubicBezTo>
                      <a:pt x="0" y="994"/>
                      <a:pt x="0" y="994"/>
                      <a:pt x="0" y="994"/>
                    </a:cubicBezTo>
                    <a:cubicBezTo>
                      <a:pt x="0" y="645"/>
                      <a:pt x="0" y="645"/>
                      <a:pt x="0" y="645"/>
                    </a:cubicBezTo>
                    <a:cubicBezTo>
                      <a:pt x="0" y="625"/>
                      <a:pt x="9" y="609"/>
                      <a:pt x="25" y="599"/>
                    </a:cubicBezTo>
                    <a:cubicBezTo>
                      <a:pt x="41" y="590"/>
                      <a:pt x="59" y="590"/>
                      <a:pt x="77" y="600"/>
                    </a:cubicBezTo>
                    <a:cubicBezTo>
                      <a:pt x="139" y="636"/>
                      <a:pt x="139" y="636"/>
                      <a:pt x="139" y="636"/>
                    </a:cubicBezTo>
                    <a:cubicBezTo>
                      <a:pt x="140" y="635"/>
                      <a:pt x="140" y="635"/>
                      <a:pt x="140" y="635"/>
                    </a:cubicBezTo>
                    <a:cubicBezTo>
                      <a:pt x="1265" y="1268"/>
                      <a:pt x="1265" y="1268"/>
                      <a:pt x="1265" y="1268"/>
                    </a:cubicBezTo>
                    <a:cubicBezTo>
                      <a:pt x="1270" y="1271"/>
                      <a:pt x="1278" y="1284"/>
                      <a:pt x="1278" y="1291"/>
                    </a:cubicBezTo>
                    <a:close/>
                    <a:moveTo>
                      <a:pt x="2307" y="630"/>
                    </a:moveTo>
                    <a:cubicBezTo>
                      <a:pt x="2309" y="635"/>
                      <a:pt x="2309" y="639"/>
                      <a:pt x="2309" y="645"/>
                    </a:cubicBezTo>
                    <a:cubicBezTo>
                      <a:pt x="2309" y="963"/>
                      <a:pt x="2309" y="963"/>
                      <a:pt x="2309" y="963"/>
                    </a:cubicBezTo>
                    <a:cubicBezTo>
                      <a:pt x="2309" y="987"/>
                      <a:pt x="2294" y="1013"/>
                      <a:pt x="2273" y="1025"/>
                    </a:cubicBezTo>
                    <a:cubicBezTo>
                      <a:pt x="1325" y="1564"/>
                      <a:pt x="1325" y="1564"/>
                      <a:pt x="1325" y="1564"/>
                    </a:cubicBezTo>
                    <a:cubicBezTo>
                      <a:pt x="1325" y="1291"/>
                      <a:pt x="1325" y="1291"/>
                      <a:pt x="1325" y="1291"/>
                    </a:cubicBezTo>
                    <a:cubicBezTo>
                      <a:pt x="1325" y="1266"/>
                      <a:pt x="1311" y="1241"/>
                      <a:pt x="1289" y="1228"/>
                    </a:cubicBezTo>
                    <a:cubicBezTo>
                      <a:pt x="2307" y="630"/>
                      <a:pt x="2307" y="630"/>
                      <a:pt x="2307" y="630"/>
                    </a:cubicBezTo>
                    <a:cubicBezTo>
                      <a:pt x="2307" y="630"/>
                      <a:pt x="2307" y="630"/>
                      <a:pt x="2307" y="630"/>
                    </a:cubicBezTo>
                    <a:close/>
                    <a:moveTo>
                      <a:pt x="757" y="1275"/>
                    </a:moveTo>
                    <a:cubicBezTo>
                      <a:pt x="753" y="1275"/>
                      <a:pt x="749" y="1274"/>
                      <a:pt x="744" y="1272"/>
                    </a:cubicBezTo>
                    <a:cubicBezTo>
                      <a:pt x="456" y="1108"/>
                      <a:pt x="456" y="1108"/>
                      <a:pt x="456" y="1108"/>
                    </a:cubicBezTo>
                    <a:cubicBezTo>
                      <a:pt x="443" y="1101"/>
                      <a:pt x="433" y="1084"/>
                      <a:pt x="433" y="1068"/>
                    </a:cubicBezTo>
                    <a:cubicBezTo>
                      <a:pt x="433" y="1038"/>
                      <a:pt x="433" y="1038"/>
                      <a:pt x="433" y="1038"/>
                    </a:cubicBezTo>
                    <a:cubicBezTo>
                      <a:pt x="433" y="1019"/>
                      <a:pt x="449" y="1009"/>
                      <a:pt x="466" y="1019"/>
                    </a:cubicBezTo>
                    <a:cubicBezTo>
                      <a:pt x="754" y="1183"/>
                      <a:pt x="754" y="1183"/>
                      <a:pt x="754" y="1183"/>
                    </a:cubicBezTo>
                    <a:cubicBezTo>
                      <a:pt x="767" y="1190"/>
                      <a:pt x="777" y="1208"/>
                      <a:pt x="777" y="1222"/>
                    </a:cubicBezTo>
                    <a:cubicBezTo>
                      <a:pt x="777" y="1252"/>
                      <a:pt x="777" y="1252"/>
                      <a:pt x="777" y="1252"/>
                    </a:cubicBezTo>
                    <a:cubicBezTo>
                      <a:pt x="777" y="1266"/>
                      <a:pt x="769" y="1275"/>
                      <a:pt x="757" y="1275"/>
                    </a:cubicBezTo>
                    <a:close/>
                    <a:moveTo>
                      <a:pt x="1027" y="1487"/>
                    </a:moveTo>
                    <a:cubicBezTo>
                      <a:pt x="1035" y="1497"/>
                      <a:pt x="1033" y="1513"/>
                      <a:pt x="1021" y="1520"/>
                    </a:cubicBezTo>
                    <a:cubicBezTo>
                      <a:pt x="934" y="1570"/>
                      <a:pt x="934" y="1570"/>
                      <a:pt x="934" y="1570"/>
                    </a:cubicBezTo>
                    <a:cubicBezTo>
                      <a:pt x="923" y="1577"/>
                      <a:pt x="903" y="1569"/>
                      <a:pt x="897" y="1563"/>
                    </a:cubicBezTo>
                    <a:cubicBezTo>
                      <a:pt x="891" y="1557"/>
                      <a:pt x="890" y="1540"/>
                      <a:pt x="890" y="1540"/>
                    </a:cubicBezTo>
                    <a:cubicBezTo>
                      <a:pt x="890" y="1341"/>
                      <a:pt x="890" y="1341"/>
                      <a:pt x="890" y="1341"/>
                    </a:cubicBezTo>
                    <a:cubicBezTo>
                      <a:pt x="890" y="1341"/>
                      <a:pt x="891" y="1321"/>
                      <a:pt x="901" y="1315"/>
                    </a:cubicBezTo>
                    <a:cubicBezTo>
                      <a:pt x="986" y="1266"/>
                      <a:pt x="986" y="1266"/>
                      <a:pt x="986" y="1266"/>
                    </a:cubicBezTo>
                    <a:cubicBezTo>
                      <a:pt x="999" y="1259"/>
                      <a:pt x="1018" y="1264"/>
                      <a:pt x="1027" y="1274"/>
                    </a:cubicBezTo>
                    <a:cubicBezTo>
                      <a:pt x="1027" y="1274"/>
                      <a:pt x="1027" y="1274"/>
                      <a:pt x="1027" y="1274"/>
                    </a:cubicBezTo>
                    <a:cubicBezTo>
                      <a:pt x="1034" y="1285"/>
                      <a:pt x="1033" y="1301"/>
                      <a:pt x="1021" y="1308"/>
                    </a:cubicBezTo>
                    <a:cubicBezTo>
                      <a:pt x="950" y="1349"/>
                      <a:pt x="950" y="1349"/>
                      <a:pt x="950" y="1349"/>
                    </a:cubicBezTo>
                    <a:cubicBezTo>
                      <a:pt x="950" y="1503"/>
                      <a:pt x="950" y="1503"/>
                      <a:pt x="950" y="1503"/>
                    </a:cubicBezTo>
                    <a:cubicBezTo>
                      <a:pt x="986" y="1481"/>
                      <a:pt x="986" y="1481"/>
                      <a:pt x="986" y="1481"/>
                    </a:cubicBezTo>
                    <a:cubicBezTo>
                      <a:pt x="999" y="1474"/>
                      <a:pt x="1018" y="1475"/>
                      <a:pt x="1027" y="1487"/>
                    </a:cubicBezTo>
                    <a:close/>
                    <a:moveTo>
                      <a:pt x="263" y="1055"/>
                    </a:moveTo>
                    <a:cubicBezTo>
                      <a:pt x="271" y="1065"/>
                      <a:pt x="268" y="1081"/>
                      <a:pt x="255" y="1088"/>
                    </a:cubicBezTo>
                    <a:cubicBezTo>
                      <a:pt x="170" y="1138"/>
                      <a:pt x="170" y="1138"/>
                      <a:pt x="170" y="1138"/>
                    </a:cubicBezTo>
                    <a:cubicBezTo>
                      <a:pt x="157" y="1146"/>
                      <a:pt x="139" y="1137"/>
                      <a:pt x="133" y="1131"/>
                    </a:cubicBezTo>
                    <a:cubicBezTo>
                      <a:pt x="127" y="1125"/>
                      <a:pt x="124" y="1108"/>
                      <a:pt x="124" y="1108"/>
                    </a:cubicBezTo>
                    <a:cubicBezTo>
                      <a:pt x="124" y="910"/>
                      <a:pt x="124" y="910"/>
                      <a:pt x="124" y="910"/>
                    </a:cubicBezTo>
                    <a:cubicBezTo>
                      <a:pt x="124" y="910"/>
                      <a:pt x="127" y="889"/>
                      <a:pt x="137" y="884"/>
                    </a:cubicBezTo>
                    <a:cubicBezTo>
                      <a:pt x="222" y="835"/>
                      <a:pt x="222" y="835"/>
                      <a:pt x="222" y="835"/>
                    </a:cubicBezTo>
                    <a:cubicBezTo>
                      <a:pt x="235" y="828"/>
                      <a:pt x="254" y="832"/>
                      <a:pt x="261" y="842"/>
                    </a:cubicBezTo>
                    <a:cubicBezTo>
                      <a:pt x="261" y="842"/>
                      <a:pt x="261" y="842"/>
                      <a:pt x="261" y="842"/>
                    </a:cubicBezTo>
                    <a:cubicBezTo>
                      <a:pt x="270" y="853"/>
                      <a:pt x="268" y="869"/>
                      <a:pt x="255" y="876"/>
                    </a:cubicBezTo>
                    <a:cubicBezTo>
                      <a:pt x="186" y="917"/>
                      <a:pt x="186" y="917"/>
                      <a:pt x="186" y="917"/>
                    </a:cubicBezTo>
                    <a:cubicBezTo>
                      <a:pt x="186" y="1071"/>
                      <a:pt x="186" y="1071"/>
                      <a:pt x="186" y="1071"/>
                    </a:cubicBezTo>
                    <a:cubicBezTo>
                      <a:pt x="222" y="1049"/>
                      <a:pt x="222" y="1049"/>
                      <a:pt x="222" y="1049"/>
                    </a:cubicBezTo>
                    <a:cubicBezTo>
                      <a:pt x="235" y="1042"/>
                      <a:pt x="254" y="1043"/>
                      <a:pt x="263" y="1055"/>
                    </a:cubicBezTo>
                    <a:close/>
                  </a:path>
                </a:pathLst>
              </a:custGeom>
              <a:solidFill>
                <a:schemeClr val="accent5"/>
              </a:solidFill>
              <a:ln>
                <a:noFill/>
              </a:ln>
            </p:spPr>
            <p:txBody>
              <a:bodyPr vert="horz" wrap="square" lIns="89642" tIns="44821" rIns="89642" bIns="44821" numCol="1" anchor="t" anchorCtr="0" compatLnSpc="1">
                <a:prstTxWarp prst="textNoShape">
                  <a:avLst/>
                </a:prstTxWarp>
              </a:bodyPr>
              <a:lstStyle/>
              <a:p>
                <a:pPr defTabSz="914367"/>
                <a:endParaRPr lang="en-US" sz="1765" dirty="0">
                  <a:solidFill>
                    <a:srgbClr val="FFFFFF"/>
                  </a:solidFill>
                </a:endParaRPr>
              </a:p>
            </p:txBody>
          </p:sp>
        </p:grpSp>
        <p:grpSp>
          <p:nvGrpSpPr>
            <p:cNvPr id="52" name="Group 51"/>
            <p:cNvGrpSpPr/>
            <p:nvPr/>
          </p:nvGrpSpPr>
          <p:grpSpPr>
            <a:xfrm>
              <a:off x="8603813" y="2950369"/>
              <a:ext cx="860871" cy="659606"/>
              <a:chOff x="6963918" y="2950369"/>
              <a:chExt cx="860871" cy="659606"/>
            </a:xfrm>
          </p:grpSpPr>
          <p:sp>
            <p:nvSpPr>
              <p:cNvPr id="53" name="Freeform 52"/>
              <p:cNvSpPr/>
              <p:nvPr/>
            </p:nvSpPr>
            <p:spPr bwMode="auto">
              <a:xfrm>
                <a:off x="6963918" y="2950369"/>
                <a:ext cx="860871" cy="659606"/>
              </a:xfrm>
              <a:custGeom>
                <a:avLst/>
                <a:gdLst>
                  <a:gd name="connsiteX0" fmla="*/ 30956 w 835819"/>
                  <a:gd name="connsiteY0" fmla="*/ 240506 h 647700"/>
                  <a:gd name="connsiteX1" fmla="*/ 435769 w 835819"/>
                  <a:gd name="connsiteY1" fmla="*/ 0 h 647700"/>
                  <a:gd name="connsiteX2" fmla="*/ 831056 w 835819"/>
                  <a:gd name="connsiteY2" fmla="*/ 223837 h 647700"/>
                  <a:gd name="connsiteX3" fmla="*/ 835819 w 835819"/>
                  <a:gd name="connsiteY3" fmla="*/ 400050 h 647700"/>
                  <a:gd name="connsiteX4" fmla="*/ 447675 w 835819"/>
                  <a:gd name="connsiteY4" fmla="*/ 647700 h 647700"/>
                  <a:gd name="connsiteX5" fmla="*/ 0 w 835819"/>
                  <a:gd name="connsiteY5" fmla="*/ 392906 h 647700"/>
                  <a:gd name="connsiteX6" fmla="*/ 30956 w 835819"/>
                  <a:gd name="connsiteY6" fmla="*/ 240506 h 647700"/>
                  <a:gd name="connsiteX0" fmla="*/ 45243 w 850106"/>
                  <a:gd name="connsiteY0" fmla="*/ 240506 h 647700"/>
                  <a:gd name="connsiteX1" fmla="*/ 450056 w 850106"/>
                  <a:gd name="connsiteY1" fmla="*/ 0 h 647700"/>
                  <a:gd name="connsiteX2" fmla="*/ 845343 w 850106"/>
                  <a:gd name="connsiteY2" fmla="*/ 223837 h 647700"/>
                  <a:gd name="connsiteX3" fmla="*/ 850106 w 850106"/>
                  <a:gd name="connsiteY3" fmla="*/ 400050 h 647700"/>
                  <a:gd name="connsiteX4" fmla="*/ 461962 w 850106"/>
                  <a:gd name="connsiteY4" fmla="*/ 647700 h 647700"/>
                  <a:gd name="connsiteX5" fmla="*/ 0 w 850106"/>
                  <a:gd name="connsiteY5" fmla="*/ 397668 h 647700"/>
                  <a:gd name="connsiteX6" fmla="*/ 45243 w 850106"/>
                  <a:gd name="connsiteY6" fmla="*/ 240506 h 647700"/>
                  <a:gd name="connsiteX0" fmla="*/ 45243 w 850106"/>
                  <a:gd name="connsiteY0" fmla="*/ 240506 h 652462"/>
                  <a:gd name="connsiteX1" fmla="*/ 450056 w 850106"/>
                  <a:gd name="connsiteY1" fmla="*/ 0 h 652462"/>
                  <a:gd name="connsiteX2" fmla="*/ 845343 w 850106"/>
                  <a:gd name="connsiteY2" fmla="*/ 223837 h 652462"/>
                  <a:gd name="connsiteX3" fmla="*/ 850106 w 850106"/>
                  <a:gd name="connsiteY3" fmla="*/ 400050 h 652462"/>
                  <a:gd name="connsiteX4" fmla="*/ 442912 w 850106"/>
                  <a:gd name="connsiteY4" fmla="*/ 652462 h 652462"/>
                  <a:gd name="connsiteX5" fmla="*/ 0 w 850106"/>
                  <a:gd name="connsiteY5" fmla="*/ 397668 h 652462"/>
                  <a:gd name="connsiteX6" fmla="*/ 45243 w 850106"/>
                  <a:gd name="connsiteY6" fmla="*/ 240506 h 652462"/>
                  <a:gd name="connsiteX0" fmla="*/ 11773 w 866642"/>
                  <a:gd name="connsiteY0" fmla="*/ 238125 h 652462"/>
                  <a:gd name="connsiteX1" fmla="*/ 466592 w 866642"/>
                  <a:gd name="connsiteY1" fmla="*/ 0 h 652462"/>
                  <a:gd name="connsiteX2" fmla="*/ 861879 w 866642"/>
                  <a:gd name="connsiteY2" fmla="*/ 223837 h 652462"/>
                  <a:gd name="connsiteX3" fmla="*/ 866642 w 866642"/>
                  <a:gd name="connsiteY3" fmla="*/ 400050 h 652462"/>
                  <a:gd name="connsiteX4" fmla="*/ 459448 w 866642"/>
                  <a:gd name="connsiteY4" fmla="*/ 652462 h 652462"/>
                  <a:gd name="connsiteX5" fmla="*/ 16536 w 866642"/>
                  <a:gd name="connsiteY5" fmla="*/ 397668 h 652462"/>
                  <a:gd name="connsiteX6" fmla="*/ 11773 w 866642"/>
                  <a:gd name="connsiteY6" fmla="*/ 238125 h 652462"/>
                  <a:gd name="connsiteX0" fmla="*/ 0 w 854869"/>
                  <a:gd name="connsiteY0" fmla="*/ 238125 h 652462"/>
                  <a:gd name="connsiteX1" fmla="*/ 454819 w 854869"/>
                  <a:gd name="connsiteY1" fmla="*/ 0 h 652462"/>
                  <a:gd name="connsiteX2" fmla="*/ 850106 w 854869"/>
                  <a:gd name="connsiteY2" fmla="*/ 223837 h 652462"/>
                  <a:gd name="connsiteX3" fmla="*/ 854869 w 854869"/>
                  <a:gd name="connsiteY3" fmla="*/ 400050 h 652462"/>
                  <a:gd name="connsiteX4" fmla="*/ 447675 w 854869"/>
                  <a:gd name="connsiteY4" fmla="*/ 652462 h 652462"/>
                  <a:gd name="connsiteX5" fmla="*/ 4763 w 854869"/>
                  <a:gd name="connsiteY5" fmla="*/ 397668 h 652462"/>
                  <a:gd name="connsiteX6" fmla="*/ 0 w 854869"/>
                  <a:gd name="connsiteY6" fmla="*/ 238125 h 652462"/>
                  <a:gd name="connsiteX0" fmla="*/ 9524 w 850106"/>
                  <a:gd name="connsiteY0" fmla="*/ 233363 h 652462"/>
                  <a:gd name="connsiteX1" fmla="*/ 450056 w 850106"/>
                  <a:gd name="connsiteY1" fmla="*/ 0 h 652462"/>
                  <a:gd name="connsiteX2" fmla="*/ 845343 w 850106"/>
                  <a:gd name="connsiteY2" fmla="*/ 223837 h 652462"/>
                  <a:gd name="connsiteX3" fmla="*/ 850106 w 850106"/>
                  <a:gd name="connsiteY3" fmla="*/ 400050 h 652462"/>
                  <a:gd name="connsiteX4" fmla="*/ 442912 w 850106"/>
                  <a:gd name="connsiteY4" fmla="*/ 652462 h 652462"/>
                  <a:gd name="connsiteX5" fmla="*/ 0 w 850106"/>
                  <a:gd name="connsiteY5" fmla="*/ 397668 h 652462"/>
                  <a:gd name="connsiteX6" fmla="*/ 9524 w 850106"/>
                  <a:gd name="connsiteY6" fmla="*/ 233363 h 652462"/>
                  <a:gd name="connsiteX0" fmla="*/ 0 w 840582"/>
                  <a:gd name="connsiteY0" fmla="*/ 233363 h 652462"/>
                  <a:gd name="connsiteX1" fmla="*/ 440532 w 840582"/>
                  <a:gd name="connsiteY1" fmla="*/ 0 h 652462"/>
                  <a:gd name="connsiteX2" fmla="*/ 835819 w 840582"/>
                  <a:gd name="connsiteY2" fmla="*/ 223837 h 652462"/>
                  <a:gd name="connsiteX3" fmla="*/ 840582 w 840582"/>
                  <a:gd name="connsiteY3" fmla="*/ 400050 h 652462"/>
                  <a:gd name="connsiteX4" fmla="*/ 433388 w 840582"/>
                  <a:gd name="connsiteY4" fmla="*/ 652462 h 652462"/>
                  <a:gd name="connsiteX5" fmla="*/ 2383 w 840582"/>
                  <a:gd name="connsiteY5" fmla="*/ 397668 h 652462"/>
                  <a:gd name="connsiteX6" fmla="*/ 0 w 840582"/>
                  <a:gd name="connsiteY6" fmla="*/ 233363 h 652462"/>
                  <a:gd name="connsiteX0" fmla="*/ 1239 w 841821"/>
                  <a:gd name="connsiteY0" fmla="*/ 233363 h 652462"/>
                  <a:gd name="connsiteX1" fmla="*/ 441771 w 841821"/>
                  <a:gd name="connsiteY1" fmla="*/ 0 h 652462"/>
                  <a:gd name="connsiteX2" fmla="*/ 837058 w 841821"/>
                  <a:gd name="connsiteY2" fmla="*/ 223837 h 652462"/>
                  <a:gd name="connsiteX3" fmla="*/ 841821 w 841821"/>
                  <a:gd name="connsiteY3" fmla="*/ 400050 h 652462"/>
                  <a:gd name="connsiteX4" fmla="*/ 434627 w 841821"/>
                  <a:gd name="connsiteY4" fmla="*/ 652462 h 652462"/>
                  <a:gd name="connsiteX5" fmla="*/ 3622 w 841821"/>
                  <a:gd name="connsiteY5" fmla="*/ 397668 h 652462"/>
                  <a:gd name="connsiteX6" fmla="*/ 1239 w 841821"/>
                  <a:gd name="connsiteY6" fmla="*/ 233363 h 652462"/>
                  <a:gd name="connsiteX0" fmla="*/ 1239 w 851346"/>
                  <a:gd name="connsiteY0" fmla="*/ 233363 h 652462"/>
                  <a:gd name="connsiteX1" fmla="*/ 441771 w 851346"/>
                  <a:gd name="connsiteY1" fmla="*/ 0 h 652462"/>
                  <a:gd name="connsiteX2" fmla="*/ 851346 w 851346"/>
                  <a:gd name="connsiteY2" fmla="*/ 228599 h 652462"/>
                  <a:gd name="connsiteX3" fmla="*/ 841821 w 851346"/>
                  <a:gd name="connsiteY3" fmla="*/ 400050 h 652462"/>
                  <a:gd name="connsiteX4" fmla="*/ 434627 w 851346"/>
                  <a:gd name="connsiteY4" fmla="*/ 652462 h 652462"/>
                  <a:gd name="connsiteX5" fmla="*/ 3622 w 851346"/>
                  <a:gd name="connsiteY5" fmla="*/ 397668 h 652462"/>
                  <a:gd name="connsiteX6" fmla="*/ 1239 w 851346"/>
                  <a:gd name="connsiteY6" fmla="*/ 233363 h 652462"/>
                  <a:gd name="connsiteX0" fmla="*/ 1239 w 856108"/>
                  <a:gd name="connsiteY0" fmla="*/ 233363 h 652462"/>
                  <a:gd name="connsiteX1" fmla="*/ 441771 w 856108"/>
                  <a:gd name="connsiteY1" fmla="*/ 0 h 652462"/>
                  <a:gd name="connsiteX2" fmla="*/ 851346 w 856108"/>
                  <a:gd name="connsiteY2" fmla="*/ 228599 h 652462"/>
                  <a:gd name="connsiteX3" fmla="*/ 856108 w 856108"/>
                  <a:gd name="connsiteY3" fmla="*/ 400050 h 652462"/>
                  <a:gd name="connsiteX4" fmla="*/ 434627 w 856108"/>
                  <a:gd name="connsiteY4" fmla="*/ 652462 h 652462"/>
                  <a:gd name="connsiteX5" fmla="*/ 3622 w 856108"/>
                  <a:gd name="connsiteY5" fmla="*/ 397668 h 652462"/>
                  <a:gd name="connsiteX6" fmla="*/ 1239 w 856108"/>
                  <a:gd name="connsiteY6" fmla="*/ 233363 h 652462"/>
                  <a:gd name="connsiteX0" fmla="*/ 1239 w 860871"/>
                  <a:gd name="connsiteY0" fmla="*/ 233363 h 652462"/>
                  <a:gd name="connsiteX1" fmla="*/ 441771 w 860871"/>
                  <a:gd name="connsiteY1" fmla="*/ 0 h 652462"/>
                  <a:gd name="connsiteX2" fmla="*/ 860871 w 860871"/>
                  <a:gd name="connsiteY2" fmla="*/ 228599 h 652462"/>
                  <a:gd name="connsiteX3" fmla="*/ 856108 w 860871"/>
                  <a:gd name="connsiteY3" fmla="*/ 400050 h 652462"/>
                  <a:gd name="connsiteX4" fmla="*/ 434627 w 860871"/>
                  <a:gd name="connsiteY4" fmla="*/ 652462 h 652462"/>
                  <a:gd name="connsiteX5" fmla="*/ 3622 w 860871"/>
                  <a:gd name="connsiteY5" fmla="*/ 397668 h 652462"/>
                  <a:gd name="connsiteX6" fmla="*/ 1239 w 860871"/>
                  <a:gd name="connsiteY6" fmla="*/ 233363 h 652462"/>
                  <a:gd name="connsiteX0" fmla="*/ 1239 w 860871"/>
                  <a:gd name="connsiteY0" fmla="*/ 240507 h 659606"/>
                  <a:gd name="connsiteX1" fmla="*/ 458440 w 860871"/>
                  <a:gd name="connsiteY1" fmla="*/ 0 h 659606"/>
                  <a:gd name="connsiteX2" fmla="*/ 860871 w 860871"/>
                  <a:gd name="connsiteY2" fmla="*/ 235743 h 659606"/>
                  <a:gd name="connsiteX3" fmla="*/ 856108 w 860871"/>
                  <a:gd name="connsiteY3" fmla="*/ 407194 h 659606"/>
                  <a:gd name="connsiteX4" fmla="*/ 434627 w 860871"/>
                  <a:gd name="connsiteY4" fmla="*/ 659606 h 659606"/>
                  <a:gd name="connsiteX5" fmla="*/ 3622 w 860871"/>
                  <a:gd name="connsiteY5" fmla="*/ 404812 h 659606"/>
                  <a:gd name="connsiteX6" fmla="*/ 1239 w 860871"/>
                  <a:gd name="connsiteY6" fmla="*/ 240507 h 659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0871" h="659606">
                    <a:moveTo>
                      <a:pt x="1239" y="240507"/>
                    </a:moveTo>
                    <a:lnTo>
                      <a:pt x="458440" y="0"/>
                    </a:lnTo>
                    <a:lnTo>
                      <a:pt x="860871" y="235743"/>
                    </a:lnTo>
                    <a:lnTo>
                      <a:pt x="856108" y="407194"/>
                    </a:lnTo>
                    <a:lnTo>
                      <a:pt x="434627" y="659606"/>
                    </a:lnTo>
                    <a:lnTo>
                      <a:pt x="3622" y="404812"/>
                    </a:lnTo>
                    <a:cubicBezTo>
                      <a:pt x="-5109" y="353218"/>
                      <a:pt x="5207" y="289720"/>
                      <a:pt x="1239" y="240507"/>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54" name="Freeform 9"/>
              <p:cNvSpPr>
                <a:spLocks noEditPoints="1"/>
              </p:cNvSpPr>
              <p:nvPr/>
            </p:nvSpPr>
            <p:spPr bwMode="auto">
              <a:xfrm>
                <a:off x="6990840" y="2990676"/>
                <a:ext cx="795784" cy="590550"/>
              </a:xfrm>
              <a:custGeom>
                <a:avLst/>
                <a:gdLst>
                  <a:gd name="T0" fmla="*/ 2283 w 2309"/>
                  <a:gd name="T1" fmla="*/ 589 h 1714"/>
                  <a:gd name="T2" fmla="*/ 1285 w 2309"/>
                  <a:gd name="T3" fmla="*/ 8 h 1714"/>
                  <a:gd name="T4" fmla="*/ 1213 w 2309"/>
                  <a:gd name="T5" fmla="*/ 8 h 1714"/>
                  <a:gd name="T6" fmla="*/ 1242 w 2309"/>
                  <a:gd name="T7" fmla="*/ 1200 h 1714"/>
                  <a:gd name="T8" fmla="*/ 289 w 2309"/>
                  <a:gd name="T9" fmla="*/ 1097 h 1714"/>
                  <a:gd name="T10" fmla="*/ 860 w 2309"/>
                  <a:gd name="T11" fmla="*/ 1513 h 1714"/>
                  <a:gd name="T12" fmla="*/ 271 w 2309"/>
                  <a:gd name="T13" fmla="*/ 1112 h 1714"/>
                  <a:gd name="T14" fmla="*/ 1278 w 2309"/>
                  <a:gd name="T15" fmla="*/ 1291 h 1714"/>
                  <a:gd name="T16" fmla="*/ 1255 w 2309"/>
                  <a:gd name="T17" fmla="*/ 1708 h 1714"/>
                  <a:gd name="T18" fmla="*/ 1203 w 2309"/>
                  <a:gd name="T19" fmla="*/ 1707 h 1714"/>
                  <a:gd name="T20" fmla="*/ 1035 w 2309"/>
                  <a:gd name="T21" fmla="*/ 1544 h 1714"/>
                  <a:gd name="T22" fmla="*/ 1198 w 2309"/>
                  <a:gd name="T23" fmla="*/ 1612 h 1714"/>
                  <a:gd name="T24" fmla="*/ 81 w 2309"/>
                  <a:gd name="T25" fmla="*/ 695 h 1714"/>
                  <a:gd name="T26" fmla="*/ 82 w 2309"/>
                  <a:gd name="T27" fmla="*/ 980 h 1714"/>
                  <a:gd name="T28" fmla="*/ 95 w 2309"/>
                  <a:gd name="T29" fmla="*/ 1079 h 1714"/>
                  <a:gd name="T30" fmla="*/ 6 w 2309"/>
                  <a:gd name="T31" fmla="*/ 1022 h 1714"/>
                  <a:gd name="T32" fmla="*/ 0 w 2309"/>
                  <a:gd name="T33" fmla="*/ 645 h 1714"/>
                  <a:gd name="T34" fmla="*/ 77 w 2309"/>
                  <a:gd name="T35" fmla="*/ 600 h 1714"/>
                  <a:gd name="T36" fmla="*/ 140 w 2309"/>
                  <a:gd name="T37" fmla="*/ 635 h 1714"/>
                  <a:gd name="T38" fmla="*/ 1278 w 2309"/>
                  <a:gd name="T39" fmla="*/ 1291 h 1714"/>
                  <a:gd name="T40" fmla="*/ 2309 w 2309"/>
                  <a:gd name="T41" fmla="*/ 645 h 1714"/>
                  <a:gd name="T42" fmla="*/ 2273 w 2309"/>
                  <a:gd name="T43" fmla="*/ 1025 h 1714"/>
                  <a:gd name="T44" fmla="*/ 1325 w 2309"/>
                  <a:gd name="T45" fmla="*/ 1291 h 1714"/>
                  <a:gd name="T46" fmla="*/ 2307 w 2309"/>
                  <a:gd name="T47" fmla="*/ 630 h 1714"/>
                  <a:gd name="T48" fmla="*/ 757 w 2309"/>
                  <a:gd name="T49" fmla="*/ 1275 h 1714"/>
                  <a:gd name="T50" fmla="*/ 456 w 2309"/>
                  <a:gd name="T51" fmla="*/ 1108 h 1714"/>
                  <a:gd name="T52" fmla="*/ 433 w 2309"/>
                  <a:gd name="T53" fmla="*/ 1038 h 1714"/>
                  <a:gd name="T54" fmla="*/ 754 w 2309"/>
                  <a:gd name="T55" fmla="*/ 1183 h 1714"/>
                  <a:gd name="T56" fmla="*/ 777 w 2309"/>
                  <a:gd name="T57" fmla="*/ 1252 h 1714"/>
                  <a:gd name="T58" fmla="*/ 1027 w 2309"/>
                  <a:gd name="T59" fmla="*/ 1487 h 1714"/>
                  <a:gd name="T60" fmla="*/ 934 w 2309"/>
                  <a:gd name="T61" fmla="*/ 1570 h 1714"/>
                  <a:gd name="T62" fmla="*/ 890 w 2309"/>
                  <a:gd name="T63" fmla="*/ 1540 h 1714"/>
                  <a:gd name="T64" fmla="*/ 901 w 2309"/>
                  <a:gd name="T65" fmla="*/ 1315 h 1714"/>
                  <a:gd name="T66" fmla="*/ 1027 w 2309"/>
                  <a:gd name="T67" fmla="*/ 1274 h 1714"/>
                  <a:gd name="T68" fmla="*/ 1021 w 2309"/>
                  <a:gd name="T69" fmla="*/ 1308 h 1714"/>
                  <a:gd name="T70" fmla="*/ 950 w 2309"/>
                  <a:gd name="T71" fmla="*/ 1503 h 1714"/>
                  <a:gd name="T72" fmla="*/ 1027 w 2309"/>
                  <a:gd name="T73" fmla="*/ 1487 h 1714"/>
                  <a:gd name="T74" fmla="*/ 255 w 2309"/>
                  <a:gd name="T75" fmla="*/ 1088 h 1714"/>
                  <a:gd name="T76" fmla="*/ 133 w 2309"/>
                  <a:gd name="T77" fmla="*/ 1131 h 1714"/>
                  <a:gd name="T78" fmla="*/ 124 w 2309"/>
                  <a:gd name="T79" fmla="*/ 910 h 1714"/>
                  <a:gd name="T80" fmla="*/ 222 w 2309"/>
                  <a:gd name="T81" fmla="*/ 835 h 1714"/>
                  <a:gd name="T82" fmla="*/ 261 w 2309"/>
                  <a:gd name="T83" fmla="*/ 842 h 1714"/>
                  <a:gd name="T84" fmla="*/ 186 w 2309"/>
                  <a:gd name="T85" fmla="*/ 917 h 1714"/>
                  <a:gd name="T86" fmla="*/ 222 w 2309"/>
                  <a:gd name="T87" fmla="*/ 1049 h 1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09" h="1714">
                    <a:moveTo>
                      <a:pt x="1242" y="1200"/>
                    </a:moveTo>
                    <a:cubicBezTo>
                      <a:pt x="2283" y="589"/>
                      <a:pt x="2283" y="589"/>
                      <a:pt x="2283" y="589"/>
                    </a:cubicBezTo>
                    <a:cubicBezTo>
                      <a:pt x="2280" y="586"/>
                      <a:pt x="2277" y="584"/>
                      <a:pt x="2273" y="581"/>
                    </a:cubicBezTo>
                    <a:cubicBezTo>
                      <a:pt x="1285" y="8"/>
                      <a:pt x="1285" y="8"/>
                      <a:pt x="1285" y="8"/>
                    </a:cubicBezTo>
                    <a:cubicBezTo>
                      <a:pt x="1275" y="3"/>
                      <a:pt x="1262" y="0"/>
                      <a:pt x="1249" y="0"/>
                    </a:cubicBezTo>
                    <a:cubicBezTo>
                      <a:pt x="1236" y="0"/>
                      <a:pt x="1223" y="3"/>
                      <a:pt x="1213" y="8"/>
                    </a:cubicBezTo>
                    <a:cubicBezTo>
                      <a:pt x="188" y="607"/>
                      <a:pt x="188" y="607"/>
                      <a:pt x="188" y="607"/>
                    </a:cubicBezTo>
                    <a:cubicBezTo>
                      <a:pt x="1242" y="1200"/>
                      <a:pt x="1242" y="1200"/>
                      <a:pt x="1242" y="1200"/>
                    </a:cubicBezTo>
                    <a:cubicBezTo>
                      <a:pt x="1242" y="1200"/>
                      <a:pt x="1242" y="1200"/>
                      <a:pt x="1242" y="1200"/>
                    </a:cubicBezTo>
                    <a:close/>
                    <a:moveTo>
                      <a:pt x="289" y="1097"/>
                    </a:moveTo>
                    <a:cubicBezTo>
                      <a:pt x="860" y="1421"/>
                      <a:pt x="860" y="1421"/>
                      <a:pt x="860" y="1421"/>
                    </a:cubicBezTo>
                    <a:cubicBezTo>
                      <a:pt x="860" y="1513"/>
                      <a:pt x="860" y="1513"/>
                      <a:pt x="860" y="1513"/>
                    </a:cubicBezTo>
                    <a:cubicBezTo>
                      <a:pt x="214" y="1147"/>
                      <a:pt x="214" y="1147"/>
                      <a:pt x="214" y="1147"/>
                    </a:cubicBezTo>
                    <a:cubicBezTo>
                      <a:pt x="271" y="1112"/>
                      <a:pt x="271" y="1112"/>
                      <a:pt x="271" y="1112"/>
                    </a:cubicBezTo>
                    <a:cubicBezTo>
                      <a:pt x="277" y="1110"/>
                      <a:pt x="284" y="1104"/>
                      <a:pt x="289" y="1097"/>
                    </a:cubicBezTo>
                    <a:close/>
                    <a:moveTo>
                      <a:pt x="1278" y="1291"/>
                    </a:moveTo>
                    <a:cubicBezTo>
                      <a:pt x="1278" y="1674"/>
                      <a:pt x="1278" y="1674"/>
                      <a:pt x="1278" y="1674"/>
                    </a:cubicBezTo>
                    <a:cubicBezTo>
                      <a:pt x="1275" y="1688"/>
                      <a:pt x="1266" y="1701"/>
                      <a:pt x="1255" y="1708"/>
                    </a:cubicBezTo>
                    <a:cubicBezTo>
                      <a:pt x="1247" y="1713"/>
                      <a:pt x="1239" y="1714"/>
                      <a:pt x="1230" y="1714"/>
                    </a:cubicBezTo>
                    <a:cubicBezTo>
                      <a:pt x="1221" y="1714"/>
                      <a:pt x="1211" y="1713"/>
                      <a:pt x="1203" y="1707"/>
                    </a:cubicBezTo>
                    <a:cubicBezTo>
                      <a:pt x="976" y="1579"/>
                      <a:pt x="976" y="1579"/>
                      <a:pt x="976" y="1579"/>
                    </a:cubicBezTo>
                    <a:cubicBezTo>
                      <a:pt x="1035" y="1544"/>
                      <a:pt x="1035" y="1544"/>
                      <a:pt x="1035" y="1544"/>
                    </a:cubicBezTo>
                    <a:cubicBezTo>
                      <a:pt x="1043" y="1541"/>
                      <a:pt x="1048" y="1536"/>
                      <a:pt x="1053" y="1528"/>
                    </a:cubicBezTo>
                    <a:cubicBezTo>
                      <a:pt x="1198" y="1612"/>
                      <a:pt x="1198" y="1612"/>
                      <a:pt x="1198" y="1612"/>
                    </a:cubicBezTo>
                    <a:cubicBezTo>
                      <a:pt x="1198" y="1333"/>
                      <a:pt x="1198" y="1333"/>
                      <a:pt x="1198" y="1333"/>
                    </a:cubicBezTo>
                    <a:cubicBezTo>
                      <a:pt x="81" y="695"/>
                      <a:pt x="81" y="695"/>
                      <a:pt x="81" y="695"/>
                    </a:cubicBezTo>
                    <a:cubicBezTo>
                      <a:pt x="81" y="977"/>
                      <a:pt x="81" y="977"/>
                      <a:pt x="81" y="977"/>
                    </a:cubicBezTo>
                    <a:cubicBezTo>
                      <a:pt x="82" y="980"/>
                      <a:pt x="82" y="980"/>
                      <a:pt x="82" y="980"/>
                    </a:cubicBezTo>
                    <a:cubicBezTo>
                      <a:pt x="95" y="989"/>
                      <a:pt x="95" y="989"/>
                      <a:pt x="95" y="989"/>
                    </a:cubicBezTo>
                    <a:cubicBezTo>
                      <a:pt x="95" y="1079"/>
                      <a:pt x="95" y="1079"/>
                      <a:pt x="95" y="1079"/>
                    </a:cubicBezTo>
                    <a:cubicBezTo>
                      <a:pt x="39" y="1048"/>
                      <a:pt x="39" y="1048"/>
                      <a:pt x="39" y="1048"/>
                    </a:cubicBezTo>
                    <a:cubicBezTo>
                      <a:pt x="6" y="1022"/>
                      <a:pt x="6" y="1022"/>
                      <a:pt x="6" y="1022"/>
                    </a:cubicBezTo>
                    <a:cubicBezTo>
                      <a:pt x="0" y="994"/>
                      <a:pt x="0" y="994"/>
                      <a:pt x="0" y="994"/>
                    </a:cubicBezTo>
                    <a:cubicBezTo>
                      <a:pt x="0" y="645"/>
                      <a:pt x="0" y="645"/>
                      <a:pt x="0" y="645"/>
                    </a:cubicBezTo>
                    <a:cubicBezTo>
                      <a:pt x="0" y="625"/>
                      <a:pt x="9" y="609"/>
                      <a:pt x="25" y="599"/>
                    </a:cubicBezTo>
                    <a:cubicBezTo>
                      <a:pt x="41" y="590"/>
                      <a:pt x="59" y="590"/>
                      <a:pt x="77" y="600"/>
                    </a:cubicBezTo>
                    <a:cubicBezTo>
                      <a:pt x="139" y="636"/>
                      <a:pt x="139" y="636"/>
                      <a:pt x="139" y="636"/>
                    </a:cubicBezTo>
                    <a:cubicBezTo>
                      <a:pt x="140" y="635"/>
                      <a:pt x="140" y="635"/>
                      <a:pt x="140" y="635"/>
                    </a:cubicBezTo>
                    <a:cubicBezTo>
                      <a:pt x="1265" y="1268"/>
                      <a:pt x="1265" y="1268"/>
                      <a:pt x="1265" y="1268"/>
                    </a:cubicBezTo>
                    <a:cubicBezTo>
                      <a:pt x="1270" y="1271"/>
                      <a:pt x="1278" y="1284"/>
                      <a:pt x="1278" y="1291"/>
                    </a:cubicBezTo>
                    <a:close/>
                    <a:moveTo>
                      <a:pt x="2307" y="630"/>
                    </a:moveTo>
                    <a:cubicBezTo>
                      <a:pt x="2309" y="635"/>
                      <a:pt x="2309" y="639"/>
                      <a:pt x="2309" y="645"/>
                    </a:cubicBezTo>
                    <a:cubicBezTo>
                      <a:pt x="2309" y="963"/>
                      <a:pt x="2309" y="963"/>
                      <a:pt x="2309" y="963"/>
                    </a:cubicBezTo>
                    <a:cubicBezTo>
                      <a:pt x="2309" y="987"/>
                      <a:pt x="2294" y="1013"/>
                      <a:pt x="2273" y="1025"/>
                    </a:cubicBezTo>
                    <a:cubicBezTo>
                      <a:pt x="1325" y="1564"/>
                      <a:pt x="1325" y="1564"/>
                      <a:pt x="1325" y="1564"/>
                    </a:cubicBezTo>
                    <a:cubicBezTo>
                      <a:pt x="1325" y="1291"/>
                      <a:pt x="1325" y="1291"/>
                      <a:pt x="1325" y="1291"/>
                    </a:cubicBezTo>
                    <a:cubicBezTo>
                      <a:pt x="1325" y="1266"/>
                      <a:pt x="1311" y="1241"/>
                      <a:pt x="1289" y="1228"/>
                    </a:cubicBezTo>
                    <a:cubicBezTo>
                      <a:pt x="2307" y="630"/>
                      <a:pt x="2307" y="630"/>
                      <a:pt x="2307" y="630"/>
                    </a:cubicBezTo>
                    <a:cubicBezTo>
                      <a:pt x="2307" y="630"/>
                      <a:pt x="2307" y="630"/>
                      <a:pt x="2307" y="630"/>
                    </a:cubicBezTo>
                    <a:close/>
                    <a:moveTo>
                      <a:pt x="757" y="1275"/>
                    </a:moveTo>
                    <a:cubicBezTo>
                      <a:pt x="753" y="1275"/>
                      <a:pt x="749" y="1274"/>
                      <a:pt x="744" y="1272"/>
                    </a:cubicBezTo>
                    <a:cubicBezTo>
                      <a:pt x="456" y="1108"/>
                      <a:pt x="456" y="1108"/>
                      <a:pt x="456" y="1108"/>
                    </a:cubicBezTo>
                    <a:cubicBezTo>
                      <a:pt x="443" y="1101"/>
                      <a:pt x="433" y="1084"/>
                      <a:pt x="433" y="1068"/>
                    </a:cubicBezTo>
                    <a:cubicBezTo>
                      <a:pt x="433" y="1038"/>
                      <a:pt x="433" y="1038"/>
                      <a:pt x="433" y="1038"/>
                    </a:cubicBezTo>
                    <a:cubicBezTo>
                      <a:pt x="433" y="1019"/>
                      <a:pt x="449" y="1009"/>
                      <a:pt x="466" y="1019"/>
                    </a:cubicBezTo>
                    <a:cubicBezTo>
                      <a:pt x="754" y="1183"/>
                      <a:pt x="754" y="1183"/>
                      <a:pt x="754" y="1183"/>
                    </a:cubicBezTo>
                    <a:cubicBezTo>
                      <a:pt x="767" y="1190"/>
                      <a:pt x="777" y="1208"/>
                      <a:pt x="777" y="1222"/>
                    </a:cubicBezTo>
                    <a:cubicBezTo>
                      <a:pt x="777" y="1252"/>
                      <a:pt x="777" y="1252"/>
                      <a:pt x="777" y="1252"/>
                    </a:cubicBezTo>
                    <a:cubicBezTo>
                      <a:pt x="777" y="1266"/>
                      <a:pt x="769" y="1275"/>
                      <a:pt x="757" y="1275"/>
                    </a:cubicBezTo>
                    <a:close/>
                    <a:moveTo>
                      <a:pt x="1027" y="1487"/>
                    </a:moveTo>
                    <a:cubicBezTo>
                      <a:pt x="1035" y="1497"/>
                      <a:pt x="1033" y="1513"/>
                      <a:pt x="1021" y="1520"/>
                    </a:cubicBezTo>
                    <a:cubicBezTo>
                      <a:pt x="934" y="1570"/>
                      <a:pt x="934" y="1570"/>
                      <a:pt x="934" y="1570"/>
                    </a:cubicBezTo>
                    <a:cubicBezTo>
                      <a:pt x="923" y="1577"/>
                      <a:pt x="903" y="1569"/>
                      <a:pt x="897" y="1563"/>
                    </a:cubicBezTo>
                    <a:cubicBezTo>
                      <a:pt x="891" y="1557"/>
                      <a:pt x="890" y="1540"/>
                      <a:pt x="890" y="1540"/>
                    </a:cubicBezTo>
                    <a:cubicBezTo>
                      <a:pt x="890" y="1341"/>
                      <a:pt x="890" y="1341"/>
                      <a:pt x="890" y="1341"/>
                    </a:cubicBezTo>
                    <a:cubicBezTo>
                      <a:pt x="890" y="1341"/>
                      <a:pt x="891" y="1321"/>
                      <a:pt x="901" y="1315"/>
                    </a:cubicBezTo>
                    <a:cubicBezTo>
                      <a:pt x="986" y="1266"/>
                      <a:pt x="986" y="1266"/>
                      <a:pt x="986" y="1266"/>
                    </a:cubicBezTo>
                    <a:cubicBezTo>
                      <a:pt x="999" y="1259"/>
                      <a:pt x="1018" y="1264"/>
                      <a:pt x="1027" y="1274"/>
                    </a:cubicBezTo>
                    <a:cubicBezTo>
                      <a:pt x="1027" y="1274"/>
                      <a:pt x="1027" y="1274"/>
                      <a:pt x="1027" y="1274"/>
                    </a:cubicBezTo>
                    <a:cubicBezTo>
                      <a:pt x="1034" y="1285"/>
                      <a:pt x="1033" y="1301"/>
                      <a:pt x="1021" y="1308"/>
                    </a:cubicBezTo>
                    <a:cubicBezTo>
                      <a:pt x="950" y="1349"/>
                      <a:pt x="950" y="1349"/>
                      <a:pt x="950" y="1349"/>
                    </a:cubicBezTo>
                    <a:cubicBezTo>
                      <a:pt x="950" y="1503"/>
                      <a:pt x="950" y="1503"/>
                      <a:pt x="950" y="1503"/>
                    </a:cubicBezTo>
                    <a:cubicBezTo>
                      <a:pt x="986" y="1481"/>
                      <a:pt x="986" y="1481"/>
                      <a:pt x="986" y="1481"/>
                    </a:cubicBezTo>
                    <a:cubicBezTo>
                      <a:pt x="999" y="1474"/>
                      <a:pt x="1018" y="1475"/>
                      <a:pt x="1027" y="1487"/>
                    </a:cubicBezTo>
                    <a:close/>
                    <a:moveTo>
                      <a:pt x="263" y="1055"/>
                    </a:moveTo>
                    <a:cubicBezTo>
                      <a:pt x="271" y="1065"/>
                      <a:pt x="268" y="1081"/>
                      <a:pt x="255" y="1088"/>
                    </a:cubicBezTo>
                    <a:cubicBezTo>
                      <a:pt x="170" y="1138"/>
                      <a:pt x="170" y="1138"/>
                      <a:pt x="170" y="1138"/>
                    </a:cubicBezTo>
                    <a:cubicBezTo>
                      <a:pt x="157" y="1146"/>
                      <a:pt x="139" y="1137"/>
                      <a:pt x="133" y="1131"/>
                    </a:cubicBezTo>
                    <a:cubicBezTo>
                      <a:pt x="127" y="1125"/>
                      <a:pt x="124" y="1108"/>
                      <a:pt x="124" y="1108"/>
                    </a:cubicBezTo>
                    <a:cubicBezTo>
                      <a:pt x="124" y="910"/>
                      <a:pt x="124" y="910"/>
                      <a:pt x="124" y="910"/>
                    </a:cubicBezTo>
                    <a:cubicBezTo>
                      <a:pt x="124" y="910"/>
                      <a:pt x="127" y="889"/>
                      <a:pt x="137" y="884"/>
                    </a:cubicBezTo>
                    <a:cubicBezTo>
                      <a:pt x="222" y="835"/>
                      <a:pt x="222" y="835"/>
                      <a:pt x="222" y="835"/>
                    </a:cubicBezTo>
                    <a:cubicBezTo>
                      <a:pt x="235" y="828"/>
                      <a:pt x="254" y="832"/>
                      <a:pt x="261" y="842"/>
                    </a:cubicBezTo>
                    <a:cubicBezTo>
                      <a:pt x="261" y="842"/>
                      <a:pt x="261" y="842"/>
                      <a:pt x="261" y="842"/>
                    </a:cubicBezTo>
                    <a:cubicBezTo>
                      <a:pt x="270" y="853"/>
                      <a:pt x="268" y="869"/>
                      <a:pt x="255" y="876"/>
                    </a:cubicBezTo>
                    <a:cubicBezTo>
                      <a:pt x="186" y="917"/>
                      <a:pt x="186" y="917"/>
                      <a:pt x="186" y="917"/>
                    </a:cubicBezTo>
                    <a:cubicBezTo>
                      <a:pt x="186" y="1071"/>
                      <a:pt x="186" y="1071"/>
                      <a:pt x="186" y="1071"/>
                    </a:cubicBezTo>
                    <a:cubicBezTo>
                      <a:pt x="222" y="1049"/>
                      <a:pt x="222" y="1049"/>
                      <a:pt x="222" y="1049"/>
                    </a:cubicBezTo>
                    <a:cubicBezTo>
                      <a:pt x="235" y="1042"/>
                      <a:pt x="254" y="1043"/>
                      <a:pt x="263" y="1055"/>
                    </a:cubicBezTo>
                    <a:close/>
                  </a:path>
                </a:pathLst>
              </a:custGeom>
              <a:solidFill>
                <a:schemeClr val="accent5"/>
              </a:solidFill>
              <a:ln>
                <a:noFill/>
              </a:ln>
            </p:spPr>
            <p:txBody>
              <a:bodyPr vert="horz" wrap="square" lIns="89642" tIns="44821" rIns="89642" bIns="44821" numCol="1" anchor="t" anchorCtr="0" compatLnSpc="1">
                <a:prstTxWarp prst="textNoShape">
                  <a:avLst/>
                </a:prstTxWarp>
              </a:bodyPr>
              <a:lstStyle/>
              <a:p>
                <a:pPr defTabSz="914367"/>
                <a:endParaRPr lang="en-US" sz="1765" dirty="0">
                  <a:solidFill>
                    <a:srgbClr val="FFFFFF"/>
                  </a:solidFill>
                </a:endParaRPr>
              </a:p>
            </p:txBody>
          </p:sp>
        </p:grpSp>
        <p:grpSp>
          <p:nvGrpSpPr>
            <p:cNvPr id="55" name="Group 54"/>
            <p:cNvGrpSpPr/>
            <p:nvPr/>
          </p:nvGrpSpPr>
          <p:grpSpPr>
            <a:xfrm>
              <a:off x="6664525" y="3973433"/>
              <a:ext cx="860871" cy="659606"/>
              <a:chOff x="6963918" y="2950369"/>
              <a:chExt cx="860871" cy="659606"/>
            </a:xfrm>
          </p:grpSpPr>
          <p:sp>
            <p:nvSpPr>
              <p:cNvPr id="56" name="Freeform 55"/>
              <p:cNvSpPr/>
              <p:nvPr/>
            </p:nvSpPr>
            <p:spPr bwMode="auto">
              <a:xfrm>
                <a:off x="6963918" y="2950369"/>
                <a:ext cx="860871" cy="659606"/>
              </a:xfrm>
              <a:custGeom>
                <a:avLst/>
                <a:gdLst>
                  <a:gd name="connsiteX0" fmla="*/ 30956 w 835819"/>
                  <a:gd name="connsiteY0" fmla="*/ 240506 h 647700"/>
                  <a:gd name="connsiteX1" fmla="*/ 435769 w 835819"/>
                  <a:gd name="connsiteY1" fmla="*/ 0 h 647700"/>
                  <a:gd name="connsiteX2" fmla="*/ 831056 w 835819"/>
                  <a:gd name="connsiteY2" fmla="*/ 223837 h 647700"/>
                  <a:gd name="connsiteX3" fmla="*/ 835819 w 835819"/>
                  <a:gd name="connsiteY3" fmla="*/ 400050 h 647700"/>
                  <a:gd name="connsiteX4" fmla="*/ 447675 w 835819"/>
                  <a:gd name="connsiteY4" fmla="*/ 647700 h 647700"/>
                  <a:gd name="connsiteX5" fmla="*/ 0 w 835819"/>
                  <a:gd name="connsiteY5" fmla="*/ 392906 h 647700"/>
                  <a:gd name="connsiteX6" fmla="*/ 30956 w 835819"/>
                  <a:gd name="connsiteY6" fmla="*/ 240506 h 647700"/>
                  <a:gd name="connsiteX0" fmla="*/ 45243 w 850106"/>
                  <a:gd name="connsiteY0" fmla="*/ 240506 h 647700"/>
                  <a:gd name="connsiteX1" fmla="*/ 450056 w 850106"/>
                  <a:gd name="connsiteY1" fmla="*/ 0 h 647700"/>
                  <a:gd name="connsiteX2" fmla="*/ 845343 w 850106"/>
                  <a:gd name="connsiteY2" fmla="*/ 223837 h 647700"/>
                  <a:gd name="connsiteX3" fmla="*/ 850106 w 850106"/>
                  <a:gd name="connsiteY3" fmla="*/ 400050 h 647700"/>
                  <a:gd name="connsiteX4" fmla="*/ 461962 w 850106"/>
                  <a:gd name="connsiteY4" fmla="*/ 647700 h 647700"/>
                  <a:gd name="connsiteX5" fmla="*/ 0 w 850106"/>
                  <a:gd name="connsiteY5" fmla="*/ 397668 h 647700"/>
                  <a:gd name="connsiteX6" fmla="*/ 45243 w 850106"/>
                  <a:gd name="connsiteY6" fmla="*/ 240506 h 647700"/>
                  <a:gd name="connsiteX0" fmla="*/ 45243 w 850106"/>
                  <a:gd name="connsiteY0" fmla="*/ 240506 h 652462"/>
                  <a:gd name="connsiteX1" fmla="*/ 450056 w 850106"/>
                  <a:gd name="connsiteY1" fmla="*/ 0 h 652462"/>
                  <a:gd name="connsiteX2" fmla="*/ 845343 w 850106"/>
                  <a:gd name="connsiteY2" fmla="*/ 223837 h 652462"/>
                  <a:gd name="connsiteX3" fmla="*/ 850106 w 850106"/>
                  <a:gd name="connsiteY3" fmla="*/ 400050 h 652462"/>
                  <a:gd name="connsiteX4" fmla="*/ 442912 w 850106"/>
                  <a:gd name="connsiteY4" fmla="*/ 652462 h 652462"/>
                  <a:gd name="connsiteX5" fmla="*/ 0 w 850106"/>
                  <a:gd name="connsiteY5" fmla="*/ 397668 h 652462"/>
                  <a:gd name="connsiteX6" fmla="*/ 45243 w 850106"/>
                  <a:gd name="connsiteY6" fmla="*/ 240506 h 652462"/>
                  <a:gd name="connsiteX0" fmla="*/ 11773 w 866642"/>
                  <a:gd name="connsiteY0" fmla="*/ 238125 h 652462"/>
                  <a:gd name="connsiteX1" fmla="*/ 466592 w 866642"/>
                  <a:gd name="connsiteY1" fmla="*/ 0 h 652462"/>
                  <a:gd name="connsiteX2" fmla="*/ 861879 w 866642"/>
                  <a:gd name="connsiteY2" fmla="*/ 223837 h 652462"/>
                  <a:gd name="connsiteX3" fmla="*/ 866642 w 866642"/>
                  <a:gd name="connsiteY3" fmla="*/ 400050 h 652462"/>
                  <a:gd name="connsiteX4" fmla="*/ 459448 w 866642"/>
                  <a:gd name="connsiteY4" fmla="*/ 652462 h 652462"/>
                  <a:gd name="connsiteX5" fmla="*/ 16536 w 866642"/>
                  <a:gd name="connsiteY5" fmla="*/ 397668 h 652462"/>
                  <a:gd name="connsiteX6" fmla="*/ 11773 w 866642"/>
                  <a:gd name="connsiteY6" fmla="*/ 238125 h 652462"/>
                  <a:gd name="connsiteX0" fmla="*/ 0 w 854869"/>
                  <a:gd name="connsiteY0" fmla="*/ 238125 h 652462"/>
                  <a:gd name="connsiteX1" fmla="*/ 454819 w 854869"/>
                  <a:gd name="connsiteY1" fmla="*/ 0 h 652462"/>
                  <a:gd name="connsiteX2" fmla="*/ 850106 w 854869"/>
                  <a:gd name="connsiteY2" fmla="*/ 223837 h 652462"/>
                  <a:gd name="connsiteX3" fmla="*/ 854869 w 854869"/>
                  <a:gd name="connsiteY3" fmla="*/ 400050 h 652462"/>
                  <a:gd name="connsiteX4" fmla="*/ 447675 w 854869"/>
                  <a:gd name="connsiteY4" fmla="*/ 652462 h 652462"/>
                  <a:gd name="connsiteX5" fmla="*/ 4763 w 854869"/>
                  <a:gd name="connsiteY5" fmla="*/ 397668 h 652462"/>
                  <a:gd name="connsiteX6" fmla="*/ 0 w 854869"/>
                  <a:gd name="connsiteY6" fmla="*/ 238125 h 652462"/>
                  <a:gd name="connsiteX0" fmla="*/ 9524 w 850106"/>
                  <a:gd name="connsiteY0" fmla="*/ 233363 h 652462"/>
                  <a:gd name="connsiteX1" fmla="*/ 450056 w 850106"/>
                  <a:gd name="connsiteY1" fmla="*/ 0 h 652462"/>
                  <a:gd name="connsiteX2" fmla="*/ 845343 w 850106"/>
                  <a:gd name="connsiteY2" fmla="*/ 223837 h 652462"/>
                  <a:gd name="connsiteX3" fmla="*/ 850106 w 850106"/>
                  <a:gd name="connsiteY3" fmla="*/ 400050 h 652462"/>
                  <a:gd name="connsiteX4" fmla="*/ 442912 w 850106"/>
                  <a:gd name="connsiteY4" fmla="*/ 652462 h 652462"/>
                  <a:gd name="connsiteX5" fmla="*/ 0 w 850106"/>
                  <a:gd name="connsiteY5" fmla="*/ 397668 h 652462"/>
                  <a:gd name="connsiteX6" fmla="*/ 9524 w 850106"/>
                  <a:gd name="connsiteY6" fmla="*/ 233363 h 652462"/>
                  <a:gd name="connsiteX0" fmla="*/ 0 w 840582"/>
                  <a:gd name="connsiteY0" fmla="*/ 233363 h 652462"/>
                  <a:gd name="connsiteX1" fmla="*/ 440532 w 840582"/>
                  <a:gd name="connsiteY1" fmla="*/ 0 h 652462"/>
                  <a:gd name="connsiteX2" fmla="*/ 835819 w 840582"/>
                  <a:gd name="connsiteY2" fmla="*/ 223837 h 652462"/>
                  <a:gd name="connsiteX3" fmla="*/ 840582 w 840582"/>
                  <a:gd name="connsiteY3" fmla="*/ 400050 h 652462"/>
                  <a:gd name="connsiteX4" fmla="*/ 433388 w 840582"/>
                  <a:gd name="connsiteY4" fmla="*/ 652462 h 652462"/>
                  <a:gd name="connsiteX5" fmla="*/ 2383 w 840582"/>
                  <a:gd name="connsiteY5" fmla="*/ 397668 h 652462"/>
                  <a:gd name="connsiteX6" fmla="*/ 0 w 840582"/>
                  <a:gd name="connsiteY6" fmla="*/ 233363 h 652462"/>
                  <a:gd name="connsiteX0" fmla="*/ 1239 w 841821"/>
                  <a:gd name="connsiteY0" fmla="*/ 233363 h 652462"/>
                  <a:gd name="connsiteX1" fmla="*/ 441771 w 841821"/>
                  <a:gd name="connsiteY1" fmla="*/ 0 h 652462"/>
                  <a:gd name="connsiteX2" fmla="*/ 837058 w 841821"/>
                  <a:gd name="connsiteY2" fmla="*/ 223837 h 652462"/>
                  <a:gd name="connsiteX3" fmla="*/ 841821 w 841821"/>
                  <a:gd name="connsiteY3" fmla="*/ 400050 h 652462"/>
                  <a:gd name="connsiteX4" fmla="*/ 434627 w 841821"/>
                  <a:gd name="connsiteY4" fmla="*/ 652462 h 652462"/>
                  <a:gd name="connsiteX5" fmla="*/ 3622 w 841821"/>
                  <a:gd name="connsiteY5" fmla="*/ 397668 h 652462"/>
                  <a:gd name="connsiteX6" fmla="*/ 1239 w 841821"/>
                  <a:gd name="connsiteY6" fmla="*/ 233363 h 652462"/>
                  <a:gd name="connsiteX0" fmla="*/ 1239 w 851346"/>
                  <a:gd name="connsiteY0" fmla="*/ 233363 h 652462"/>
                  <a:gd name="connsiteX1" fmla="*/ 441771 w 851346"/>
                  <a:gd name="connsiteY1" fmla="*/ 0 h 652462"/>
                  <a:gd name="connsiteX2" fmla="*/ 851346 w 851346"/>
                  <a:gd name="connsiteY2" fmla="*/ 228599 h 652462"/>
                  <a:gd name="connsiteX3" fmla="*/ 841821 w 851346"/>
                  <a:gd name="connsiteY3" fmla="*/ 400050 h 652462"/>
                  <a:gd name="connsiteX4" fmla="*/ 434627 w 851346"/>
                  <a:gd name="connsiteY4" fmla="*/ 652462 h 652462"/>
                  <a:gd name="connsiteX5" fmla="*/ 3622 w 851346"/>
                  <a:gd name="connsiteY5" fmla="*/ 397668 h 652462"/>
                  <a:gd name="connsiteX6" fmla="*/ 1239 w 851346"/>
                  <a:gd name="connsiteY6" fmla="*/ 233363 h 652462"/>
                  <a:gd name="connsiteX0" fmla="*/ 1239 w 856108"/>
                  <a:gd name="connsiteY0" fmla="*/ 233363 h 652462"/>
                  <a:gd name="connsiteX1" fmla="*/ 441771 w 856108"/>
                  <a:gd name="connsiteY1" fmla="*/ 0 h 652462"/>
                  <a:gd name="connsiteX2" fmla="*/ 851346 w 856108"/>
                  <a:gd name="connsiteY2" fmla="*/ 228599 h 652462"/>
                  <a:gd name="connsiteX3" fmla="*/ 856108 w 856108"/>
                  <a:gd name="connsiteY3" fmla="*/ 400050 h 652462"/>
                  <a:gd name="connsiteX4" fmla="*/ 434627 w 856108"/>
                  <a:gd name="connsiteY4" fmla="*/ 652462 h 652462"/>
                  <a:gd name="connsiteX5" fmla="*/ 3622 w 856108"/>
                  <a:gd name="connsiteY5" fmla="*/ 397668 h 652462"/>
                  <a:gd name="connsiteX6" fmla="*/ 1239 w 856108"/>
                  <a:gd name="connsiteY6" fmla="*/ 233363 h 652462"/>
                  <a:gd name="connsiteX0" fmla="*/ 1239 w 860871"/>
                  <a:gd name="connsiteY0" fmla="*/ 233363 h 652462"/>
                  <a:gd name="connsiteX1" fmla="*/ 441771 w 860871"/>
                  <a:gd name="connsiteY1" fmla="*/ 0 h 652462"/>
                  <a:gd name="connsiteX2" fmla="*/ 860871 w 860871"/>
                  <a:gd name="connsiteY2" fmla="*/ 228599 h 652462"/>
                  <a:gd name="connsiteX3" fmla="*/ 856108 w 860871"/>
                  <a:gd name="connsiteY3" fmla="*/ 400050 h 652462"/>
                  <a:gd name="connsiteX4" fmla="*/ 434627 w 860871"/>
                  <a:gd name="connsiteY4" fmla="*/ 652462 h 652462"/>
                  <a:gd name="connsiteX5" fmla="*/ 3622 w 860871"/>
                  <a:gd name="connsiteY5" fmla="*/ 397668 h 652462"/>
                  <a:gd name="connsiteX6" fmla="*/ 1239 w 860871"/>
                  <a:gd name="connsiteY6" fmla="*/ 233363 h 652462"/>
                  <a:gd name="connsiteX0" fmla="*/ 1239 w 860871"/>
                  <a:gd name="connsiteY0" fmla="*/ 240507 h 659606"/>
                  <a:gd name="connsiteX1" fmla="*/ 458440 w 860871"/>
                  <a:gd name="connsiteY1" fmla="*/ 0 h 659606"/>
                  <a:gd name="connsiteX2" fmla="*/ 860871 w 860871"/>
                  <a:gd name="connsiteY2" fmla="*/ 235743 h 659606"/>
                  <a:gd name="connsiteX3" fmla="*/ 856108 w 860871"/>
                  <a:gd name="connsiteY3" fmla="*/ 407194 h 659606"/>
                  <a:gd name="connsiteX4" fmla="*/ 434627 w 860871"/>
                  <a:gd name="connsiteY4" fmla="*/ 659606 h 659606"/>
                  <a:gd name="connsiteX5" fmla="*/ 3622 w 860871"/>
                  <a:gd name="connsiteY5" fmla="*/ 404812 h 659606"/>
                  <a:gd name="connsiteX6" fmla="*/ 1239 w 860871"/>
                  <a:gd name="connsiteY6" fmla="*/ 240507 h 659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0871" h="659606">
                    <a:moveTo>
                      <a:pt x="1239" y="240507"/>
                    </a:moveTo>
                    <a:lnTo>
                      <a:pt x="458440" y="0"/>
                    </a:lnTo>
                    <a:lnTo>
                      <a:pt x="860871" y="235743"/>
                    </a:lnTo>
                    <a:lnTo>
                      <a:pt x="856108" y="407194"/>
                    </a:lnTo>
                    <a:lnTo>
                      <a:pt x="434627" y="659606"/>
                    </a:lnTo>
                    <a:lnTo>
                      <a:pt x="3622" y="404812"/>
                    </a:lnTo>
                    <a:cubicBezTo>
                      <a:pt x="-5109" y="353218"/>
                      <a:pt x="5207" y="289720"/>
                      <a:pt x="1239" y="240507"/>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57" name="Freeform 9"/>
              <p:cNvSpPr>
                <a:spLocks noEditPoints="1"/>
              </p:cNvSpPr>
              <p:nvPr/>
            </p:nvSpPr>
            <p:spPr bwMode="auto">
              <a:xfrm>
                <a:off x="6990840" y="2990676"/>
                <a:ext cx="795784" cy="590550"/>
              </a:xfrm>
              <a:custGeom>
                <a:avLst/>
                <a:gdLst>
                  <a:gd name="T0" fmla="*/ 2283 w 2309"/>
                  <a:gd name="T1" fmla="*/ 589 h 1714"/>
                  <a:gd name="T2" fmla="*/ 1285 w 2309"/>
                  <a:gd name="T3" fmla="*/ 8 h 1714"/>
                  <a:gd name="T4" fmla="*/ 1213 w 2309"/>
                  <a:gd name="T5" fmla="*/ 8 h 1714"/>
                  <a:gd name="T6" fmla="*/ 1242 w 2309"/>
                  <a:gd name="T7" fmla="*/ 1200 h 1714"/>
                  <a:gd name="T8" fmla="*/ 289 w 2309"/>
                  <a:gd name="T9" fmla="*/ 1097 h 1714"/>
                  <a:gd name="T10" fmla="*/ 860 w 2309"/>
                  <a:gd name="T11" fmla="*/ 1513 h 1714"/>
                  <a:gd name="T12" fmla="*/ 271 w 2309"/>
                  <a:gd name="T13" fmla="*/ 1112 h 1714"/>
                  <a:gd name="T14" fmla="*/ 1278 w 2309"/>
                  <a:gd name="T15" fmla="*/ 1291 h 1714"/>
                  <a:gd name="T16" fmla="*/ 1255 w 2309"/>
                  <a:gd name="T17" fmla="*/ 1708 h 1714"/>
                  <a:gd name="T18" fmla="*/ 1203 w 2309"/>
                  <a:gd name="T19" fmla="*/ 1707 h 1714"/>
                  <a:gd name="T20" fmla="*/ 1035 w 2309"/>
                  <a:gd name="T21" fmla="*/ 1544 h 1714"/>
                  <a:gd name="T22" fmla="*/ 1198 w 2309"/>
                  <a:gd name="T23" fmla="*/ 1612 h 1714"/>
                  <a:gd name="T24" fmla="*/ 81 w 2309"/>
                  <a:gd name="T25" fmla="*/ 695 h 1714"/>
                  <a:gd name="T26" fmla="*/ 82 w 2309"/>
                  <a:gd name="T27" fmla="*/ 980 h 1714"/>
                  <a:gd name="T28" fmla="*/ 95 w 2309"/>
                  <a:gd name="T29" fmla="*/ 1079 h 1714"/>
                  <a:gd name="T30" fmla="*/ 6 w 2309"/>
                  <a:gd name="T31" fmla="*/ 1022 h 1714"/>
                  <a:gd name="T32" fmla="*/ 0 w 2309"/>
                  <a:gd name="T33" fmla="*/ 645 h 1714"/>
                  <a:gd name="T34" fmla="*/ 77 w 2309"/>
                  <a:gd name="T35" fmla="*/ 600 h 1714"/>
                  <a:gd name="T36" fmla="*/ 140 w 2309"/>
                  <a:gd name="T37" fmla="*/ 635 h 1714"/>
                  <a:gd name="T38" fmla="*/ 1278 w 2309"/>
                  <a:gd name="T39" fmla="*/ 1291 h 1714"/>
                  <a:gd name="T40" fmla="*/ 2309 w 2309"/>
                  <a:gd name="T41" fmla="*/ 645 h 1714"/>
                  <a:gd name="T42" fmla="*/ 2273 w 2309"/>
                  <a:gd name="T43" fmla="*/ 1025 h 1714"/>
                  <a:gd name="T44" fmla="*/ 1325 w 2309"/>
                  <a:gd name="T45" fmla="*/ 1291 h 1714"/>
                  <a:gd name="T46" fmla="*/ 2307 w 2309"/>
                  <a:gd name="T47" fmla="*/ 630 h 1714"/>
                  <a:gd name="T48" fmla="*/ 757 w 2309"/>
                  <a:gd name="T49" fmla="*/ 1275 h 1714"/>
                  <a:gd name="T50" fmla="*/ 456 w 2309"/>
                  <a:gd name="T51" fmla="*/ 1108 h 1714"/>
                  <a:gd name="T52" fmla="*/ 433 w 2309"/>
                  <a:gd name="T53" fmla="*/ 1038 h 1714"/>
                  <a:gd name="T54" fmla="*/ 754 w 2309"/>
                  <a:gd name="T55" fmla="*/ 1183 h 1714"/>
                  <a:gd name="T56" fmla="*/ 777 w 2309"/>
                  <a:gd name="T57" fmla="*/ 1252 h 1714"/>
                  <a:gd name="T58" fmla="*/ 1027 w 2309"/>
                  <a:gd name="T59" fmla="*/ 1487 h 1714"/>
                  <a:gd name="T60" fmla="*/ 934 w 2309"/>
                  <a:gd name="T61" fmla="*/ 1570 h 1714"/>
                  <a:gd name="T62" fmla="*/ 890 w 2309"/>
                  <a:gd name="T63" fmla="*/ 1540 h 1714"/>
                  <a:gd name="T64" fmla="*/ 901 w 2309"/>
                  <a:gd name="T65" fmla="*/ 1315 h 1714"/>
                  <a:gd name="T66" fmla="*/ 1027 w 2309"/>
                  <a:gd name="T67" fmla="*/ 1274 h 1714"/>
                  <a:gd name="T68" fmla="*/ 1021 w 2309"/>
                  <a:gd name="T69" fmla="*/ 1308 h 1714"/>
                  <a:gd name="T70" fmla="*/ 950 w 2309"/>
                  <a:gd name="T71" fmla="*/ 1503 h 1714"/>
                  <a:gd name="T72" fmla="*/ 1027 w 2309"/>
                  <a:gd name="T73" fmla="*/ 1487 h 1714"/>
                  <a:gd name="T74" fmla="*/ 255 w 2309"/>
                  <a:gd name="T75" fmla="*/ 1088 h 1714"/>
                  <a:gd name="T76" fmla="*/ 133 w 2309"/>
                  <a:gd name="T77" fmla="*/ 1131 h 1714"/>
                  <a:gd name="T78" fmla="*/ 124 w 2309"/>
                  <a:gd name="T79" fmla="*/ 910 h 1714"/>
                  <a:gd name="T80" fmla="*/ 222 w 2309"/>
                  <a:gd name="T81" fmla="*/ 835 h 1714"/>
                  <a:gd name="T82" fmla="*/ 261 w 2309"/>
                  <a:gd name="T83" fmla="*/ 842 h 1714"/>
                  <a:gd name="T84" fmla="*/ 186 w 2309"/>
                  <a:gd name="T85" fmla="*/ 917 h 1714"/>
                  <a:gd name="T86" fmla="*/ 222 w 2309"/>
                  <a:gd name="T87" fmla="*/ 1049 h 1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09" h="1714">
                    <a:moveTo>
                      <a:pt x="1242" y="1200"/>
                    </a:moveTo>
                    <a:cubicBezTo>
                      <a:pt x="2283" y="589"/>
                      <a:pt x="2283" y="589"/>
                      <a:pt x="2283" y="589"/>
                    </a:cubicBezTo>
                    <a:cubicBezTo>
                      <a:pt x="2280" y="586"/>
                      <a:pt x="2277" y="584"/>
                      <a:pt x="2273" y="581"/>
                    </a:cubicBezTo>
                    <a:cubicBezTo>
                      <a:pt x="1285" y="8"/>
                      <a:pt x="1285" y="8"/>
                      <a:pt x="1285" y="8"/>
                    </a:cubicBezTo>
                    <a:cubicBezTo>
                      <a:pt x="1275" y="3"/>
                      <a:pt x="1262" y="0"/>
                      <a:pt x="1249" y="0"/>
                    </a:cubicBezTo>
                    <a:cubicBezTo>
                      <a:pt x="1236" y="0"/>
                      <a:pt x="1223" y="3"/>
                      <a:pt x="1213" y="8"/>
                    </a:cubicBezTo>
                    <a:cubicBezTo>
                      <a:pt x="188" y="607"/>
                      <a:pt x="188" y="607"/>
                      <a:pt x="188" y="607"/>
                    </a:cubicBezTo>
                    <a:cubicBezTo>
                      <a:pt x="1242" y="1200"/>
                      <a:pt x="1242" y="1200"/>
                      <a:pt x="1242" y="1200"/>
                    </a:cubicBezTo>
                    <a:cubicBezTo>
                      <a:pt x="1242" y="1200"/>
                      <a:pt x="1242" y="1200"/>
                      <a:pt x="1242" y="1200"/>
                    </a:cubicBezTo>
                    <a:close/>
                    <a:moveTo>
                      <a:pt x="289" y="1097"/>
                    </a:moveTo>
                    <a:cubicBezTo>
                      <a:pt x="860" y="1421"/>
                      <a:pt x="860" y="1421"/>
                      <a:pt x="860" y="1421"/>
                    </a:cubicBezTo>
                    <a:cubicBezTo>
                      <a:pt x="860" y="1513"/>
                      <a:pt x="860" y="1513"/>
                      <a:pt x="860" y="1513"/>
                    </a:cubicBezTo>
                    <a:cubicBezTo>
                      <a:pt x="214" y="1147"/>
                      <a:pt x="214" y="1147"/>
                      <a:pt x="214" y="1147"/>
                    </a:cubicBezTo>
                    <a:cubicBezTo>
                      <a:pt x="271" y="1112"/>
                      <a:pt x="271" y="1112"/>
                      <a:pt x="271" y="1112"/>
                    </a:cubicBezTo>
                    <a:cubicBezTo>
                      <a:pt x="277" y="1110"/>
                      <a:pt x="284" y="1104"/>
                      <a:pt x="289" y="1097"/>
                    </a:cubicBezTo>
                    <a:close/>
                    <a:moveTo>
                      <a:pt x="1278" y="1291"/>
                    </a:moveTo>
                    <a:cubicBezTo>
                      <a:pt x="1278" y="1674"/>
                      <a:pt x="1278" y="1674"/>
                      <a:pt x="1278" y="1674"/>
                    </a:cubicBezTo>
                    <a:cubicBezTo>
                      <a:pt x="1275" y="1688"/>
                      <a:pt x="1266" y="1701"/>
                      <a:pt x="1255" y="1708"/>
                    </a:cubicBezTo>
                    <a:cubicBezTo>
                      <a:pt x="1247" y="1713"/>
                      <a:pt x="1239" y="1714"/>
                      <a:pt x="1230" y="1714"/>
                    </a:cubicBezTo>
                    <a:cubicBezTo>
                      <a:pt x="1221" y="1714"/>
                      <a:pt x="1211" y="1713"/>
                      <a:pt x="1203" y="1707"/>
                    </a:cubicBezTo>
                    <a:cubicBezTo>
                      <a:pt x="976" y="1579"/>
                      <a:pt x="976" y="1579"/>
                      <a:pt x="976" y="1579"/>
                    </a:cubicBezTo>
                    <a:cubicBezTo>
                      <a:pt x="1035" y="1544"/>
                      <a:pt x="1035" y="1544"/>
                      <a:pt x="1035" y="1544"/>
                    </a:cubicBezTo>
                    <a:cubicBezTo>
                      <a:pt x="1043" y="1541"/>
                      <a:pt x="1048" y="1536"/>
                      <a:pt x="1053" y="1528"/>
                    </a:cubicBezTo>
                    <a:cubicBezTo>
                      <a:pt x="1198" y="1612"/>
                      <a:pt x="1198" y="1612"/>
                      <a:pt x="1198" y="1612"/>
                    </a:cubicBezTo>
                    <a:cubicBezTo>
                      <a:pt x="1198" y="1333"/>
                      <a:pt x="1198" y="1333"/>
                      <a:pt x="1198" y="1333"/>
                    </a:cubicBezTo>
                    <a:cubicBezTo>
                      <a:pt x="81" y="695"/>
                      <a:pt x="81" y="695"/>
                      <a:pt x="81" y="695"/>
                    </a:cubicBezTo>
                    <a:cubicBezTo>
                      <a:pt x="81" y="977"/>
                      <a:pt x="81" y="977"/>
                      <a:pt x="81" y="977"/>
                    </a:cubicBezTo>
                    <a:cubicBezTo>
                      <a:pt x="82" y="980"/>
                      <a:pt x="82" y="980"/>
                      <a:pt x="82" y="980"/>
                    </a:cubicBezTo>
                    <a:cubicBezTo>
                      <a:pt x="95" y="989"/>
                      <a:pt x="95" y="989"/>
                      <a:pt x="95" y="989"/>
                    </a:cubicBezTo>
                    <a:cubicBezTo>
                      <a:pt x="95" y="1079"/>
                      <a:pt x="95" y="1079"/>
                      <a:pt x="95" y="1079"/>
                    </a:cubicBezTo>
                    <a:cubicBezTo>
                      <a:pt x="39" y="1048"/>
                      <a:pt x="39" y="1048"/>
                      <a:pt x="39" y="1048"/>
                    </a:cubicBezTo>
                    <a:cubicBezTo>
                      <a:pt x="6" y="1022"/>
                      <a:pt x="6" y="1022"/>
                      <a:pt x="6" y="1022"/>
                    </a:cubicBezTo>
                    <a:cubicBezTo>
                      <a:pt x="0" y="994"/>
                      <a:pt x="0" y="994"/>
                      <a:pt x="0" y="994"/>
                    </a:cubicBezTo>
                    <a:cubicBezTo>
                      <a:pt x="0" y="645"/>
                      <a:pt x="0" y="645"/>
                      <a:pt x="0" y="645"/>
                    </a:cubicBezTo>
                    <a:cubicBezTo>
                      <a:pt x="0" y="625"/>
                      <a:pt x="9" y="609"/>
                      <a:pt x="25" y="599"/>
                    </a:cubicBezTo>
                    <a:cubicBezTo>
                      <a:pt x="41" y="590"/>
                      <a:pt x="59" y="590"/>
                      <a:pt x="77" y="600"/>
                    </a:cubicBezTo>
                    <a:cubicBezTo>
                      <a:pt x="139" y="636"/>
                      <a:pt x="139" y="636"/>
                      <a:pt x="139" y="636"/>
                    </a:cubicBezTo>
                    <a:cubicBezTo>
                      <a:pt x="140" y="635"/>
                      <a:pt x="140" y="635"/>
                      <a:pt x="140" y="635"/>
                    </a:cubicBezTo>
                    <a:cubicBezTo>
                      <a:pt x="1265" y="1268"/>
                      <a:pt x="1265" y="1268"/>
                      <a:pt x="1265" y="1268"/>
                    </a:cubicBezTo>
                    <a:cubicBezTo>
                      <a:pt x="1270" y="1271"/>
                      <a:pt x="1278" y="1284"/>
                      <a:pt x="1278" y="1291"/>
                    </a:cubicBezTo>
                    <a:close/>
                    <a:moveTo>
                      <a:pt x="2307" y="630"/>
                    </a:moveTo>
                    <a:cubicBezTo>
                      <a:pt x="2309" y="635"/>
                      <a:pt x="2309" y="639"/>
                      <a:pt x="2309" y="645"/>
                    </a:cubicBezTo>
                    <a:cubicBezTo>
                      <a:pt x="2309" y="963"/>
                      <a:pt x="2309" y="963"/>
                      <a:pt x="2309" y="963"/>
                    </a:cubicBezTo>
                    <a:cubicBezTo>
                      <a:pt x="2309" y="987"/>
                      <a:pt x="2294" y="1013"/>
                      <a:pt x="2273" y="1025"/>
                    </a:cubicBezTo>
                    <a:cubicBezTo>
                      <a:pt x="1325" y="1564"/>
                      <a:pt x="1325" y="1564"/>
                      <a:pt x="1325" y="1564"/>
                    </a:cubicBezTo>
                    <a:cubicBezTo>
                      <a:pt x="1325" y="1291"/>
                      <a:pt x="1325" y="1291"/>
                      <a:pt x="1325" y="1291"/>
                    </a:cubicBezTo>
                    <a:cubicBezTo>
                      <a:pt x="1325" y="1266"/>
                      <a:pt x="1311" y="1241"/>
                      <a:pt x="1289" y="1228"/>
                    </a:cubicBezTo>
                    <a:cubicBezTo>
                      <a:pt x="2307" y="630"/>
                      <a:pt x="2307" y="630"/>
                      <a:pt x="2307" y="630"/>
                    </a:cubicBezTo>
                    <a:cubicBezTo>
                      <a:pt x="2307" y="630"/>
                      <a:pt x="2307" y="630"/>
                      <a:pt x="2307" y="630"/>
                    </a:cubicBezTo>
                    <a:close/>
                    <a:moveTo>
                      <a:pt x="757" y="1275"/>
                    </a:moveTo>
                    <a:cubicBezTo>
                      <a:pt x="753" y="1275"/>
                      <a:pt x="749" y="1274"/>
                      <a:pt x="744" y="1272"/>
                    </a:cubicBezTo>
                    <a:cubicBezTo>
                      <a:pt x="456" y="1108"/>
                      <a:pt x="456" y="1108"/>
                      <a:pt x="456" y="1108"/>
                    </a:cubicBezTo>
                    <a:cubicBezTo>
                      <a:pt x="443" y="1101"/>
                      <a:pt x="433" y="1084"/>
                      <a:pt x="433" y="1068"/>
                    </a:cubicBezTo>
                    <a:cubicBezTo>
                      <a:pt x="433" y="1038"/>
                      <a:pt x="433" y="1038"/>
                      <a:pt x="433" y="1038"/>
                    </a:cubicBezTo>
                    <a:cubicBezTo>
                      <a:pt x="433" y="1019"/>
                      <a:pt x="449" y="1009"/>
                      <a:pt x="466" y="1019"/>
                    </a:cubicBezTo>
                    <a:cubicBezTo>
                      <a:pt x="754" y="1183"/>
                      <a:pt x="754" y="1183"/>
                      <a:pt x="754" y="1183"/>
                    </a:cubicBezTo>
                    <a:cubicBezTo>
                      <a:pt x="767" y="1190"/>
                      <a:pt x="777" y="1208"/>
                      <a:pt x="777" y="1222"/>
                    </a:cubicBezTo>
                    <a:cubicBezTo>
                      <a:pt x="777" y="1252"/>
                      <a:pt x="777" y="1252"/>
                      <a:pt x="777" y="1252"/>
                    </a:cubicBezTo>
                    <a:cubicBezTo>
                      <a:pt x="777" y="1266"/>
                      <a:pt x="769" y="1275"/>
                      <a:pt x="757" y="1275"/>
                    </a:cubicBezTo>
                    <a:close/>
                    <a:moveTo>
                      <a:pt x="1027" y="1487"/>
                    </a:moveTo>
                    <a:cubicBezTo>
                      <a:pt x="1035" y="1497"/>
                      <a:pt x="1033" y="1513"/>
                      <a:pt x="1021" y="1520"/>
                    </a:cubicBezTo>
                    <a:cubicBezTo>
                      <a:pt x="934" y="1570"/>
                      <a:pt x="934" y="1570"/>
                      <a:pt x="934" y="1570"/>
                    </a:cubicBezTo>
                    <a:cubicBezTo>
                      <a:pt x="923" y="1577"/>
                      <a:pt x="903" y="1569"/>
                      <a:pt x="897" y="1563"/>
                    </a:cubicBezTo>
                    <a:cubicBezTo>
                      <a:pt x="891" y="1557"/>
                      <a:pt x="890" y="1540"/>
                      <a:pt x="890" y="1540"/>
                    </a:cubicBezTo>
                    <a:cubicBezTo>
                      <a:pt x="890" y="1341"/>
                      <a:pt x="890" y="1341"/>
                      <a:pt x="890" y="1341"/>
                    </a:cubicBezTo>
                    <a:cubicBezTo>
                      <a:pt x="890" y="1341"/>
                      <a:pt x="891" y="1321"/>
                      <a:pt x="901" y="1315"/>
                    </a:cubicBezTo>
                    <a:cubicBezTo>
                      <a:pt x="986" y="1266"/>
                      <a:pt x="986" y="1266"/>
                      <a:pt x="986" y="1266"/>
                    </a:cubicBezTo>
                    <a:cubicBezTo>
                      <a:pt x="999" y="1259"/>
                      <a:pt x="1018" y="1264"/>
                      <a:pt x="1027" y="1274"/>
                    </a:cubicBezTo>
                    <a:cubicBezTo>
                      <a:pt x="1027" y="1274"/>
                      <a:pt x="1027" y="1274"/>
                      <a:pt x="1027" y="1274"/>
                    </a:cubicBezTo>
                    <a:cubicBezTo>
                      <a:pt x="1034" y="1285"/>
                      <a:pt x="1033" y="1301"/>
                      <a:pt x="1021" y="1308"/>
                    </a:cubicBezTo>
                    <a:cubicBezTo>
                      <a:pt x="950" y="1349"/>
                      <a:pt x="950" y="1349"/>
                      <a:pt x="950" y="1349"/>
                    </a:cubicBezTo>
                    <a:cubicBezTo>
                      <a:pt x="950" y="1503"/>
                      <a:pt x="950" y="1503"/>
                      <a:pt x="950" y="1503"/>
                    </a:cubicBezTo>
                    <a:cubicBezTo>
                      <a:pt x="986" y="1481"/>
                      <a:pt x="986" y="1481"/>
                      <a:pt x="986" y="1481"/>
                    </a:cubicBezTo>
                    <a:cubicBezTo>
                      <a:pt x="999" y="1474"/>
                      <a:pt x="1018" y="1475"/>
                      <a:pt x="1027" y="1487"/>
                    </a:cubicBezTo>
                    <a:close/>
                    <a:moveTo>
                      <a:pt x="263" y="1055"/>
                    </a:moveTo>
                    <a:cubicBezTo>
                      <a:pt x="271" y="1065"/>
                      <a:pt x="268" y="1081"/>
                      <a:pt x="255" y="1088"/>
                    </a:cubicBezTo>
                    <a:cubicBezTo>
                      <a:pt x="170" y="1138"/>
                      <a:pt x="170" y="1138"/>
                      <a:pt x="170" y="1138"/>
                    </a:cubicBezTo>
                    <a:cubicBezTo>
                      <a:pt x="157" y="1146"/>
                      <a:pt x="139" y="1137"/>
                      <a:pt x="133" y="1131"/>
                    </a:cubicBezTo>
                    <a:cubicBezTo>
                      <a:pt x="127" y="1125"/>
                      <a:pt x="124" y="1108"/>
                      <a:pt x="124" y="1108"/>
                    </a:cubicBezTo>
                    <a:cubicBezTo>
                      <a:pt x="124" y="910"/>
                      <a:pt x="124" y="910"/>
                      <a:pt x="124" y="910"/>
                    </a:cubicBezTo>
                    <a:cubicBezTo>
                      <a:pt x="124" y="910"/>
                      <a:pt x="127" y="889"/>
                      <a:pt x="137" y="884"/>
                    </a:cubicBezTo>
                    <a:cubicBezTo>
                      <a:pt x="222" y="835"/>
                      <a:pt x="222" y="835"/>
                      <a:pt x="222" y="835"/>
                    </a:cubicBezTo>
                    <a:cubicBezTo>
                      <a:pt x="235" y="828"/>
                      <a:pt x="254" y="832"/>
                      <a:pt x="261" y="842"/>
                    </a:cubicBezTo>
                    <a:cubicBezTo>
                      <a:pt x="261" y="842"/>
                      <a:pt x="261" y="842"/>
                      <a:pt x="261" y="842"/>
                    </a:cubicBezTo>
                    <a:cubicBezTo>
                      <a:pt x="270" y="853"/>
                      <a:pt x="268" y="869"/>
                      <a:pt x="255" y="876"/>
                    </a:cubicBezTo>
                    <a:cubicBezTo>
                      <a:pt x="186" y="917"/>
                      <a:pt x="186" y="917"/>
                      <a:pt x="186" y="917"/>
                    </a:cubicBezTo>
                    <a:cubicBezTo>
                      <a:pt x="186" y="1071"/>
                      <a:pt x="186" y="1071"/>
                      <a:pt x="186" y="1071"/>
                    </a:cubicBezTo>
                    <a:cubicBezTo>
                      <a:pt x="222" y="1049"/>
                      <a:pt x="222" y="1049"/>
                      <a:pt x="222" y="1049"/>
                    </a:cubicBezTo>
                    <a:cubicBezTo>
                      <a:pt x="235" y="1042"/>
                      <a:pt x="254" y="1043"/>
                      <a:pt x="263" y="1055"/>
                    </a:cubicBezTo>
                    <a:close/>
                  </a:path>
                </a:pathLst>
              </a:custGeom>
              <a:solidFill>
                <a:schemeClr val="accent5"/>
              </a:solidFill>
              <a:ln>
                <a:noFill/>
              </a:ln>
            </p:spPr>
            <p:txBody>
              <a:bodyPr vert="horz" wrap="square" lIns="89642" tIns="44821" rIns="89642" bIns="44821" numCol="1" anchor="t" anchorCtr="0" compatLnSpc="1">
                <a:prstTxWarp prst="textNoShape">
                  <a:avLst/>
                </a:prstTxWarp>
              </a:bodyPr>
              <a:lstStyle/>
              <a:p>
                <a:pPr defTabSz="914367"/>
                <a:endParaRPr lang="en-US" sz="1765" dirty="0">
                  <a:solidFill>
                    <a:srgbClr val="FFFFFF"/>
                  </a:solidFill>
                </a:endParaRPr>
              </a:p>
            </p:txBody>
          </p:sp>
        </p:grpSp>
        <p:grpSp>
          <p:nvGrpSpPr>
            <p:cNvPr id="58" name="Group 57"/>
            <p:cNvGrpSpPr/>
            <p:nvPr/>
          </p:nvGrpSpPr>
          <p:grpSpPr>
            <a:xfrm>
              <a:off x="8603813" y="3973433"/>
              <a:ext cx="860871" cy="659606"/>
              <a:chOff x="6963918" y="2950369"/>
              <a:chExt cx="860871" cy="659606"/>
            </a:xfrm>
          </p:grpSpPr>
          <p:sp>
            <p:nvSpPr>
              <p:cNvPr id="59" name="Freeform 58"/>
              <p:cNvSpPr/>
              <p:nvPr/>
            </p:nvSpPr>
            <p:spPr bwMode="auto">
              <a:xfrm>
                <a:off x="6963918" y="2950369"/>
                <a:ext cx="860871" cy="659606"/>
              </a:xfrm>
              <a:custGeom>
                <a:avLst/>
                <a:gdLst>
                  <a:gd name="connsiteX0" fmla="*/ 30956 w 835819"/>
                  <a:gd name="connsiteY0" fmla="*/ 240506 h 647700"/>
                  <a:gd name="connsiteX1" fmla="*/ 435769 w 835819"/>
                  <a:gd name="connsiteY1" fmla="*/ 0 h 647700"/>
                  <a:gd name="connsiteX2" fmla="*/ 831056 w 835819"/>
                  <a:gd name="connsiteY2" fmla="*/ 223837 h 647700"/>
                  <a:gd name="connsiteX3" fmla="*/ 835819 w 835819"/>
                  <a:gd name="connsiteY3" fmla="*/ 400050 h 647700"/>
                  <a:gd name="connsiteX4" fmla="*/ 447675 w 835819"/>
                  <a:gd name="connsiteY4" fmla="*/ 647700 h 647700"/>
                  <a:gd name="connsiteX5" fmla="*/ 0 w 835819"/>
                  <a:gd name="connsiteY5" fmla="*/ 392906 h 647700"/>
                  <a:gd name="connsiteX6" fmla="*/ 30956 w 835819"/>
                  <a:gd name="connsiteY6" fmla="*/ 240506 h 647700"/>
                  <a:gd name="connsiteX0" fmla="*/ 45243 w 850106"/>
                  <a:gd name="connsiteY0" fmla="*/ 240506 h 647700"/>
                  <a:gd name="connsiteX1" fmla="*/ 450056 w 850106"/>
                  <a:gd name="connsiteY1" fmla="*/ 0 h 647700"/>
                  <a:gd name="connsiteX2" fmla="*/ 845343 w 850106"/>
                  <a:gd name="connsiteY2" fmla="*/ 223837 h 647700"/>
                  <a:gd name="connsiteX3" fmla="*/ 850106 w 850106"/>
                  <a:gd name="connsiteY3" fmla="*/ 400050 h 647700"/>
                  <a:gd name="connsiteX4" fmla="*/ 461962 w 850106"/>
                  <a:gd name="connsiteY4" fmla="*/ 647700 h 647700"/>
                  <a:gd name="connsiteX5" fmla="*/ 0 w 850106"/>
                  <a:gd name="connsiteY5" fmla="*/ 397668 h 647700"/>
                  <a:gd name="connsiteX6" fmla="*/ 45243 w 850106"/>
                  <a:gd name="connsiteY6" fmla="*/ 240506 h 647700"/>
                  <a:gd name="connsiteX0" fmla="*/ 45243 w 850106"/>
                  <a:gd name="connsiteY0" fmla="*/ 240506 h 652462"/>
                  <a:gd name="connsiteX1" fmla="*/ 450056 w 850106"/>
                  <a:gd name="connsiteY1" fmla="*/ 0 h 652462"/>
                  <a:gd name="connsiteX2" fmla="*/ 845343 w 850106"/>
                  <a:gd name="connsiteY2" fmla="*/ 223837 h 652462"/>
                  <a:gd name="connsiteX3" fmla="*/ 850106 w 850106"/>
                  <a:gd name="connsiteY3" fmla="*/ 400050 h 652462"/>
                  <a:gd name="connsiteX4" fmla="*/ 442912 w 850106"/>
                  <a:gd name="connsiteY4" fmla="*/ 652462 h 652462"/>
                  <a:gd name="connsiteX5" fmla="*/ 0 w 850106"/>
                  <a:gd name="connsiteY5" fmla="*/ 397668 h 652462"/>
                  <a:gd name="connsiteX6" fmla="*/ 45243 w 850106"/>
                  <a:gd name="connsiteY6" fmla="*/ 240506 h 652462"/>
                  <a:gd name="connsiteX0" fmla="*/ 11773 w 866642"/>
                  <a:gd name="connsiteY0" fmla="*/ 238125 h 652462"/>
                  <a:gd name="connsiteX1" fmla="*/ 466592 w 866642"/>
                  <a:gd name="connsiteY1" fmla="*/ 0 h 652462"/>
                  <a:gd name="connsiteX2" fmla="*/ 861879 w 866642"/>
                  <a:gd name="connsiteY2" fmla="*/ 223837 h 652462"/>
                  <a:gd name="connsiteX3" fmla="*/ 866642 w 866642"/>
                  <a:gd name="connsiteY3" fmla="*/ 400050 h 652462"/>
                  <a:gd name="connsiteX4" fmla="*/ 459448 w 866642"/>
                  <a:gd name="connsiteY4" fmla="*/ 652462 h 652462"/>
                  <a:gd name="connsiteX5" fmla="*/ 16536 w 866642"/>
                  <a:gd name="connsiteY5" fmla="*/ 397668 h 652462"/>
                  <a:gd name="connsiteX6" fmla="*/ 11773 w 866642"/>
                  <a:gd name="connsiteY6" fmla="*/ 238125 h 652462"/>
                  <a:gd name="connsiteX0" fmla="*/ 0 w 854869"/>
                  <a:gd name="connsiteY0" fmla="*/ 238125 h 652462"/>
                  <a:gd name="connsiteX1" fmla="*/ 454819 w 854869"/>
                  <a:gd name="connsiteY1" fmla="*/ 0 h 652462"/>
                  <a:gd name="connsiteX2" fmla="*/ 850106 w 854869"/>
                  <a:gd name="connsiteY2" fmla="*/ 223837 h 652462"/>
                  <a:gd name="connsiteX3" fmla="*/ 854869 w 854869"/>
                  <a:gd name="connsiteY3" fmla="*/ 400050 h 652462"/>
                  <a:gd name="connsiteX4" fmla="*/ 447675 w 854869"/>
                  <a:gd name="connsiteY4" fmla="*/ 652462 h 652462"/>
                  <a:gd name="connsiteX5" fmla="*/ 4763 w 854869"/>
                  <a:gd name="connsiteY5" fmla="*/ 397668 h 652462"/>
                  <a:gd name="connsiteX6" fmla="*/ 0 w 854869"/>
                  <a:gd name="connsiteY6" fmla="*/ 238125 h 652462"/>
                  <a:gd name="connsiteX0" fmla="*/ 9524 w 850106"/>
                  <a:gd name="connsiteY0" fmla="*/ 233363 h 652462"/>
                  <a:gd name="connsiteX1" fmla="*/ 450056 w 850106"/>
                  <a:gd name="connsiteY1" fmla="*/ 0 h 652462"/>
                  <a:gd name="connsiteX2" fmla="*/ 845343 w 850106"/>
                  <a:gd name="connsiteY2" fmla="*/ 223837 h 652462"/>
                  <a:gd name="connsiteX3" fmla="*/ 850106 w 850106"/>
                  <a:gd name="connsiteY3" fmla="*/ 400050 h 652462"/>
                  <a:gd name="connsiteX4" fmla="*/ 442912 w 850106"/>
                  <a:gd name="connsiteY4" fmla="*/ 652462 h 652462"/>
                  <a:gd name="connsiteX5" fmla="*/ 0 w 850106"/>
                  <a:gd name="connsiteY5" fmla="*/ 397668 h 652462"/>
                  <a:gd name="connsiteX6" fmla="*/ 9524 w 850106"/>
                  <a:gd name="connsiteY6" fmla="*/ 233363 h 652462"/>
                  <a:gd name="connsiteX0" fmla="*/ 0 w 840582"/>
                  <a:gd name="connsiteY0" fmla="*/ 233363 h 652462"/>
                  <a:gd name="connsiteX1" fmla="*/ 440532 w 840582"/>
                  <a:gd name="connsiteY1" fmla="*/ 0 h 652462"/>
                  <a:gd name="connsiteX2" fmla="*/ 835819 w 840582"/>
                  <a:gd name="connsiteY2" fmla="*/ 223837 h 652462"/>
                  <a:gd name="connsiteX3" fmla="*/ 840582 w 840582"/>
                  <a:gd name="connsiteY3" fmla="*/ 400050 h 652462"/>
                  <a:gd name="connsiteX4" fmla="*/ 433388 w 840582"/>
                  <a:gd name="connsiteY4" fmla="*/ 652462 h 652462"/>
                  <a:gd name="connsiteX5" fmla="*/ 2383 w 840582"/>
                  <a:gd name="connsiteY5" fmla="*/ 397668 h 652462"/>
                  <a:gd name="connsiteX6" fmla="*/ 0 w 840582"/>
                  <a:gd name="connsiteY6" fmla="*/ 233363 h 652462"/>
                  <a:gd name="connsiteX0" fmla="*/ 1239 w 841821"/>
                  <a:gd name="connsiteY0" fmla="*/ 233363 h 652462"/>
                  <a:gd name="connsiteX1" fmla="*/ 441771 w 841821"/>
                  <a:gd name="connsiteY1" fmla="*/ 0 h 652462"/>
                  <a:gd name="connsiteX2" fmla="*/ 837058 w 841821"/>
                  <a:gd name="connsiteY2" fmla="*/ 223837 h 652462"/>
                  <a:gd name="connsiteX3" fmla="*/ 841821 w 841821"/>
                  <a:gd name="connsiteY3" fmla="*/ 400050 h 652462"/>
                  <a:gd name="connsiteX4" fmla="*/ 434627 w 841821"/>
                  <a:gd name="connsiteY4" fmla="*/ 652462 h 652462"/>
                  <a:gd name="connsiteX5" fmla="*/ 3622 w 841821"/>
                  <a:gd name="connsiteY5" fmla="*/ 397668 h 652462"/>
                  <a:gd name="connsiteX6" fmla="*/ 1239 w 841821"/>
                  <a:gd name="connsiteY6" fmla="*/ 233363 h 652462"/>
                  <a:gd name="connsiteX0" fmla="*/ 1239 w 851346"/>
                  <a:gd name="connsiteY0" fmla="*/ 233363 h 652462"/>
                  <a:gd name="connsiteX1" fmla="*/ 441771 w 851346"/>
                  <a:gd name="connsiteY1" fmla="*/ 0 h 652462"/>
                  <a:gd name="connsiteX2" fmla="*/ 851346 w 851346"/>
                  <a:gd name="connsiteY2" fmla="*/ 228599 h 652462"/>
                  <a:gd name="connsiteX3" fmla="*/ 841821 w 851346"/>
                  <a:gd name="connsiteY3" fmla="*/ 400050 h 652462"/>
                  <a:gd name="connsiteX4" fmla="*/ 434627 w 851346"/>
                  <a:gd name="connsiteY4" fmla="*/ 652462 h 652462"/>
                  <a:gd name="connsiteX5" fmla="*/ 3622 w 851346"/>
                  <a:gd name="connsiteY5" fmla="*/ 397668 h 652462"/>
                  <a:gd name="connsiteX6" fmla="*/ 1239 w 851346"/>
                  <a:gd name="connsiteY6" fmla="*/ 233363 h 652462"/>
                  <a:gd name="connsiteX0" fmla="*/ 1239 w 856108"/>
                  <a:gd name="connsiteY0" fmla="*/ 233363 h 652462"/>
                  <a:gd name="connsiteX1" fmla="*/ 441771 w 856108"/>
                  <a:gd name="connsiteY1" fmla="*/ 0 h 652462"/>
                  <a:gd name="connsiteX2" fmla="*/ 851346 w 856108"/>
                  <a:gd name="connsiteY2" fmla="*/ 228599 h 652462"/>
                  <a:gd name="connsiteX3" fmla="*/ 856108 w 856108"/>
                  <a:gd name="connsiteY3" fmla="*/ 400050 h 652462"/>
                  <a:gd name="connsiteX4" fmla="*/ 434627 w 856108"/>
                  <a:gd name="connsiteY4" fmla="*/ 652462 h 652462"/>
                  <a:gd name="connsiteX5" fmla="*/ 3622 w 856108"/>
                  <a:gd name="connsiteY5" fmla="*/ 397668 h 652462"/>
                  <a:gd name="connsiteX6" fmla="*/ 1239 w 856108"/>
                  <a:gd name="connsiteY6" fmla="*/ 233363 h 652462"/>
                  <a:gd name="connsiteX0" fmla="*/ 1239 w 860871"/>
                  <a:gd name="connsiteY0" fmla="*/ 233363 h 652462"/>
                  <a:gd name="connsiteX1" fmla="*/ 441771 w 860871"/>
                  <a:gd name="connsiteY1" fmla="*/ 0 h 652462"/>
                  <a:gd name="connsiteX2" fmla="*/ 860871 w 860871"/>
                  <a:gd name="connsiteY2" fmla="*/ 228599 h 652462"/>
                  <a:gd name="connsiteX3" fmla="*/ 856108 w 860871"/>
                  <a:gd name="connsiteY3" fmla="*/ 400050 h 652462"/>
                  <a:gd name="connsiteX4" fmla="*/ 434627 w 860871"/>
                  <a:gd name="connsiteY4" fmla="*/ 652462 h 652462"/>
                  <a:gd name="connsiteX5" fmla="*/ 3622 w 860871"/>
                  <a:gd name="connsiteY5" fmla="*/ 397668 h 652462"/>
                  <a:gd name="connsiteX6" fmla="*/ 1239 w 860871"/>
                  <a:gd name="connsiteY6" fmla="*/ 233363 h 652462"/>
                  <a:gd name="connsiteX0" fmla="*/ 1239 w 860871"/>
                  <a:gd name="connsiteY0" fmla="*/ 240507 h 659606"/>
                  <a:gd name="connsiteX1" fmla="*/ 458440 w 860871"/>
                  <a:gd name="connsiteY1" fmla="*/ 0 h 659606"/>
                  <a:gd name="connsiteX2" fmla="*/ 860871 w 860871"/>
                  <a:gd name="connsiteY2" fmla="*/ 235743 h 659606"/>
                  <a:gd name="connsiteX3" fmla="*/ 856108 w 860871"/>
                  <a:gd name="connsiteY3" fmla="*/ 407194 h 659606"/>
                  <a:gd name="connsiteX4" fmla="*/ 434627 w 860871"/>
                  <a:gd name="connsiteY4" fmla="*/ 659606 h 659606"/>
                  <a:gd name="connsiteX5" fmla="*/ 3622 w 860871"/>
                  <a:gd name="connsiteY5" fmla="*/ 404812 h 659606"/>
                  <a:gd name="connsiteX6" fmla="*/ 1239 w 860871"/>
                  <a:gd name="connsiteY6" fmla="*/ 240507 h 659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0871" h="659606">
                    <a:moveTo>
                      <a:pt x="1239" y="240507"/>
                    </a:moveTo>
                    <a:lnTo>
                      <a:pt x="458440" y="0"/>
                    </a:lnTo>
                    <a:lnTo>
                      <a:pt x="860871" y="235743"/>
                    </a:lnTo>
                    <a:lnTo>
                      <a:pt x="856108" y="407194"/>
                    </a:lnTo>
                    <a:lnTo>
                      <a:pt x="434627" y="659606"/>
                    </a:lnTo>
                    <a:lnTo>
                      <a:pt x="3622" y="404812"/>
                    </a:lnTo>
                    <a:cubicBezTo>
                      <a:pt x="-5109" y="353218"/>
                      <a:pt x="5207" y="289720"/>
                      <a:pt x="1239" y="240507"/>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60" name="Freeform 9"/>
              <p:cNvSpPr>
                <a:spLocks noEditPoints="1"/>
              </p:cNvSpPr>
              <p:nvPr/>
            </p:nvSpPr>
            <p:spPr bwMode="auto">
              <a:xfrm>
                <a:off x="6990840" y="2990676"/>
                <a:ext cx="795784" cy="590550"/>
              </a:xfrm>
              <a:custGeom>
                <a:avLst/>
                <a:gdLst>
                  <a:gd name="T0" fmla="*/ 2283 w 2309"/>
                  <a:gd name="T1" fmla="*/ 589 h 1714"/>
                  <a:gd name="T2" fmla="*/ 1285 w 2309"/>
                  <a:gd name="T3" fmla="*/ 8 h 1714"/>
                  <a:gd name="T4" fmla="*/ 1213 w 2309"/>
                  <a:gd name="T5" fmla="*/ 8 h 1714"/>
                  <a:gd name="T6" fmla="*/ 1242 w 2309"/>
                  <a:gd name="T7" fmla="*/ 1200 h 1714"/>
                  <a:gd name="T8" fmla="*/ 289 w 2309"/>
                  <a:gd name="T9" fmla="*/ 1097 h 1714"/>
                  <a:gd name="T10" fmla="*/ 860 w 2309"/>
                  <a:gd name="T11" fmla="*/ 1513 h 1714"/>
                  <a:gd name="T12" fmla="*/ 271 w 2309"/>
                  <a:gd name="T13" fmla="*/ 1112 h 1714"/>
                  <a:gd name="T14" fmla="*/ 1278 w 2309"/>
                  <a:gd name="T15" fmla="*/ 1291 h 1714"/>
                  <a:gd name="T16" fmla="*/ 1255 w 2309"/>
                  <a:gd name="T17" fmla="*/ 1708 h 1714"/>
                  <a:gd name="T18" fmla="*/ 1203 w 2309"/>
                  <a:gd name="T19" fmla="*/ 1707 h 1714"/>
                  <a:gd name="T20" fmla="*/ 1035 w 2309"/>
                  <a:gd name="T21" fmla="*/ 1544 h 1714"/>
                  <a:gd name="T22" fmla="*/ 1198 w 2309"/>
                  <a:gd name="T23" fmla="*/ 1612 h 1714"/>
                  <a:gd name="T24" fmla="*/ 81 w 2309"/>
                  <a:gd name="T25" fmla="*/ 695 h 1714"/>
                  <a:gd name="T26" fmla="*/ 82 w 2309"/>
                  <a:gd name="T27" fmla="*/ 980 h 1714"/>
                  <a:gd name="T28" fmla="*/ 95 w 2309"/>
                  <a:gd name="T29" fmla="*/ 1079 h 1714"/>
                  <a:gd name="T30" fmla="*/ 6 w 2309"/>
                  <a:gd name="T31" fmla="*/ 1022 h 1714"/>
                  <a:gd name="T32" fmla="*/ 0 w 2309"/>
                  <a:gd name="T33" fmla="*/ 645 h 1714"/>
                  <a:gd name="T34" fmla="*/ 77 w 2309"/>
                  <a:gd name="T35" fmla="*/ 600 h 1714"/>
                  <a:gd name="T36" fmla="*/ 140 w 2309"/>
                  <a:gd name="T37" fmla="*/ 635 h 1714"/>
                  <a:gd name="T38" fmla="*/ 1278 w 2309"/>
                  <a:gd name="T39" fmla="*/ 1291 h 1714"/>
                  <a:gd name="T40" fmla="*/ 2309 w 2309"/>
                  <a:gd name="T41" fmla="*/ 645 h 1714"/>
                  <a:gd name="T42" fmla="*/ 2273 w 2309"/>
                  <a:gd name="T43" fmla="*/ 1025 h 1714"/>
                  <a:gd name="T44" fmla="*/ 1325 w 2309"/>
                  <a:gd name="T45" fmla="*/ 1291 h 1714"/>
                  <a:gd name="T46" fmla="*/ 2307 w 2309"/>
                  <a:gd name="T47" fmla="*/ 630 h 1714"/>
                  <a:gd name="T48" fmla="*/ 757 w 2309"/>
                  <a:gd name="T49" fmla="*/ 1275 h 1714"/>
                  <a:gd name="T50" fmla="*/ 456 w 2309"/>
                  <a:gd name="T51" fmla="*/ 1108 h 1714"/>
                  <a:gd name="T52" fmla="*/ 433 w 2309"/>
                  <a:gd name="T53" fmla="*/ 1038 h 1714"/>
                  <a:gd name="T54" fmla="*/ 754 w 2309"/>
                  <a:gd name="T55" fmla="*/ 1183 h 1714"/>
                  <a:gd name="T56" fmla="*/ 777 w 2309"/>
                  <a:gd name="T57" fmla="*/ 1252 h 1714"/>
                  <a:gd name="T58" fmla="*/ 1027 w 2309"/>
                  <a:gd name="T59" fmla="*/ 1487 h 1714"/>
                  <a:gd name="T60" fmla="*/ 934 w 2309"/>
                  <a:gd name="T61" fmla="*/ 1570 h 1714"/>
                  <a:gd name="T62" fmla="*/ 890 w 2309"/>
                  <a:gd name="T63" fmla="*/ 1540 h 1714"/>
                  <a:gd name="T64" fmla="*/ 901 w 2309"/>
                  <a:gd name="T65" fmla="*/ 1315 h 1714"/>
                  <a:gd name="T66" fmla="*/ 1027 w 2309"/>
                  <a:gd name="T67" fmla="*/ 1274 h 1714"/>
                  <a:gd name="T68" fmla="*/ 1021 w 2309"/>
                  <a:gd name="T69" fmla="*/ 1308 h 1714"/>
                  <a:gd name="T70" fmla="*/ 950 w 2309"/>
                  <a:gd name="T71" fmla="*/ 1503 h 1714"/>
                  <a:gd name="T72" fmla="*/ 1027 w 2309"/>
                  <a:gd name="T73" fmla="*/ 1487 h 1714"/>
                  <a:gd name="T74" fmla="*/ 255 w 2309"/>
                  <a:gd name="T75" fmla="*/ 1088 h 1714"/>
                  <a:gd name="T76" fmla="*/ 133 w 2309"/>
                  <a:gd name="T77" fmla="*/ 1131 h 1714"/>
                  <a:gd name="T78" fmla="*/ 124 w 2309"/>
                  <a:gd name="T79" fmla="*/ 910 h 1714"/>
                  <a:gd name="T80" fmla="*/ 222 w 2309"/>
                  <a:gd name="T81" fmla="*/ 835 h 1714"/>
                  <a:gd name="T82" fmla="*/ 261 w 2309"/>
                  <a:gd name="T83" fmla="*/ 842 h 1714"/>
                  <a:gd name="T84" fmla="*/ 186 w 2309"/>
                  <a:gd name="T85" fmla="*/ 917 h 1714"/>
                  <a:gd name="T86" fmla="*/ 222 w 2309"/>
                  <a:gd name="T87" fmla="*/ 1049 h 1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09" h="1714">
                    <a:moveTo>
                      <a:pt x="1242" y="1200"/>
                    </a:moveTo>
                    <a:cubicBezTo>
                      <a:pt x="2283" y="589"/>
                      <a:pt x="2283" y="589"/>
                      <a:pt x="2283" y="589"/>
                    </a:cubicBezTo>
                    <a:cubicBezTo>
                      <a:pt x="2280" y="586"/>
                      <a:pt x="2277" y="584"/>
                      <a:pt x="2273" y="581"/>
                    </a:cubicBezTo>
                    <a:cubicBezTo>
                      <a:pt x="1285" y="8"/>
                      <a:pt x="1285" y="8"/>
                      <a:pt x="1285" y="8"/>
                    </a:cubicBezTo>
                    <a:cubicBezTo>
                      <a:pt x="1275" y="3"/>
                      <a:pt x="1262" y="0"/>
                      <a:pt x="1249" y="0"/>
                    </a:cubicBezTo>
                    <a:cubicBezTo>
                      <a:pt x="1236" y="0"/>
                      <a:pt x="1223" y="3"/>
                      <a:pt x="1213" y="8"/>
                    </a:cubicBezTo>
                    <a:cubicBezTo>
                      <a:pt x="188" y="607"/>
                      <a:pt x="188" y="607"/>
                      <a:pt x="188" y="607"/>
                    </a:cubicBezTo>
                    <a:cubicBezTo>
                      <a:pt x="1242" y="1200"/>
                      <a:pt x="1242" y="1200"/>
                      <a:pt x="1242" y="1200"/>
                    </a:cubicBezTo>
                    <a:cubicBezTo>
                      <a:pt x="1242" y="1200"/>
                      <a:pt x="1242" y="1200"/>
                      <a:pt x="1242" y="1200"/>
                    </a:cubicBezTo>
                    <a:close/>
                    <a:moveTo>
                      <a:pt x="289" y="1097"/>
                    </a:moveTo>
                    <a:cubicBezTo>
                      <a:pt x="860" y="1421"/>
                      <a:pt x="860" y="1421"/>
                      <a:pt x="860" y="1421"/>
                    </a:cubicBezTo>
                    <a:cubicBezTo>
                      <a:pt x="860" y="1513"/>
                      <a:pt x="860" y="1513"/>
                      <a:pt x="860" y="1513"/>
                    </a:cubicBezTo>
                    <a:cubicBezTo>
                      <a:pt x="214" y="1147"/>
                      <a:pt x="214" y="1147"/>
                      <a:pt x="214" y="1147"/>
                    </a:cubicBezTo>
                    <a:cubicBezTo>
                      <a:pt x="271" y="1112"/>
                      <a:pt x="271" y="1112"/>
                      <a:pt x="271" y="1112"/>
                    </a:cubicBezTo>
                    <a:cubicBezTo>
                      <a:pt x="277" y="1110"/>
                      <a:pt x="284" y="1104"/>
                      <a:pt x="289" y="1097"/>
                    </a:cubicBezTo>
                    <a:close/>
                    <a:moveTo>
                      <a:pt x="1278" y="1291"/>
                    </a:moveTo>
                    <a:cubicBezTo>
                      <a:pt x="1278" y="1674"/>
                      <a:pt x="1278" y="1674"/>
                      <a:pt x="1278" y="1674"/>
                    </a:cubicBezTo>
                    <a:cubicBezTo>
                      <a:pt x="1275" y="1688"/>
                      <a:pt x="1266" y="1701"/>
                      <a:pt x="1255" y="1708"/>
                    </a:cubicBezTo>
                    <a:cubicBezTo>
                      <a:pt x="1247" y="1713"/>
                      <a:pt x="1239" y="1714"/>
                      <a:pt x="1230" y="1714"/>
                    </a:cubicBezTo>
                    <a:cubicBezTo>
                      <a:pt x="1221" y="1714"/>
                      <a:pt x="1211" y="1713"/>
                      <a:pt x="1203" y="1707"/>
                    </a:cubicBezTo>
                    <a:cubicBezTo>
                      <a:pt x="976" y="1579"/>
                      <a:pt x="976" y="1579"/>
                      <a:pt x="976" y="1579"/>
                    </a:cubicBezTo>
                    <a:cubicBezTo>
                      <a:pt x="1035" y="1544"/>
                      <a:pt x="1035" y="1544"/>
                      <a:pt x="1035" y="1544"/>
                    </a:cubicBezTo>
                    <a:cubicBezTo>
                      <a:pt x="1043" y="1541"/>
                      <a:pt x="1048" y="1536"/>
                      <a:pt x="1053" y="1528"/>
                    </a:cubicBezTo>
                    <a:cubicBezTo>
                      <a:pt x="1198" y="1612"/>
                      <a:pt x="1198" y="1612"/>
                      <a:pt x="1198" y="1612"/>
                    </a:cubicBezTo>
                    <a:cubicBezTo>
                      <a:pt x="1198" y="1333"/>
                      <a:pt x="1198" y="1333"/>
                      <a:pt x="1198" y="1333"/>
                    </a:cubicBezTo>
                    <a:cubicBezTo>
                      <a:pt x="81" y="695"/>
                      <a:pt x="81" y="695"/>
                      <a:pt x="81" y="695"/>
                    </a:cubicBezTo>
                    <a:cubicBezTo>
                      <a:pt x="81" y="977"/>
                      <a:pt x="81" y="977"/>
                      <a:pt x="81" y="977"/>
                    </a:cubicBezTo>
                    <a:cubicBezTo>
                      <a:pt x="82" y="980"/>
                      <a:pt x="82" y="980"/>
                      <a:pt x="82" y="980"/>
                    </a:cubicBezTo>
                    <a:cubicBezTo>
                      <a:pt x="95" y="989"/>
                      <a:pt x="95" y="989"/>
                      <a:pt x="95" y="989"/>
                    </a:cubicBezTo>
                    <a:cubicBezTo>
                      <a:pt x="95" y="1079"/>
                      <a:pt x="95" y="1079"/>
                      <a:pt x="95" y="1079"/>
                    </a:cubicBezTo>
                    <a:cubicBezTo>
                      <a:pt x="39" y="1048"/>
                      <a:pt x="39" y="1048"/>
                      <a:pt x="39" y="1048"/>
                    </a:cubicBezTo>
                    <a:cubicBezTo>
                      <a:pt x="6" y="1022"/>
                      <a:pt x="6" y="1022"/>
                      <a:pt x="6" y="1022"/>
                    </a:cubicBezTo>
                    <a:cubicBezTo>
                      <a:pt x="0" y="994"/>
                      <a:pt x="0" y="994"/>
                      <a:pt x="0" y="994"/>
                    </a:cubicBezTo>
                    <a:cubicBezTo>
                      <a:pt x="0" y="645"/>
                      <a:pt x="0" y="645"/>
                      <a:pt x="0" y="645"/>
                    </a:cubicBezTo>
                    <a:cubicBezTo>
                      <a:pt x="0" y="625"/>
                      <a:pt x="9" y="609"/>
                      <a:pt x="25" y="599"/>
                    </a:cubicBezTo>
                    <a:cubicBezTo>
                      <a:pt x="41" y="590"/>
                      <a:pt x="59" y="590"/>
                      <a:pt x="77" y="600"/>
                    </a:cubicBezTo>
                    <a:cubicBezTo>
                      <a:pt x="139" y="636"/>
                      <a:pt x="139" y="636"/>
                      <a:pt x="139" y="636"/>
                    </a:cubicBezTo>
                    <a:cubicBezTo>
                      <a:pt x="140" y="635"/>
                      <a:pt x="140" y="635"/>
                      <a:pt x="140" y="635"/>
                    </a:cubicBezTo>
                    <a:cubicBezTo>
                      <a:pt x="1265" y="1268"/>
                      <a:pt x="1265" y="1268"/>
                      <a:pt x="1265" y="1268"/>
                    </a:cubicBezTo>
                    <a:cubicBezTo>
                      <a:pt x="1270" y="1271"/>
                      <a:pt x="1278" y="1284"/>
                      <a:pt x="1278" y="1291"/>
                    </a:cubicBezTo>
                    <a:close/>
                    <a:moveTo>
                      <a:pt x="2307" y="630"/>
                    </a:moveTo>
                    <a:cubicBezTo>
                      <a:pt x="2309" y="635"/>
                      <a:pt x="2309" y="639"/>
                      <a:pt x="2309" y="645"/>
                    </a:cubicBezTo>
                    <a:cubicBezTo>
                      <a:pt x="2309" y="963"/>
                      <a:pt x="2309" y="963"/>
                      <a:pt x="2309" y="963"/>
                    </a:cubicBezTo>
                    <a:cubicBezTo>
                      <a:pt x="2309" y="987"/>
                      <a:pt x="2294" y="1013"/>
                      <a:pt x="2273" y="1025"/>
                    </a:cubicBezTo>
                    <a:cubicBezTo>
                      <a:pt x="1325" y="1564"/>
                      <a:pt x="1325" y="1564"/>
                      <a:pt x="1325" y="1564"/>
                    </a:cubicBezTo>
                    <a:cubicBezTo>
                      <a:pt x="1325" y="1291"/>
                      <a:pt x="1325" y="1291"/>
                      <a:pt x="1325" y="1291"/>
                    </a:cubicBezTo>
                    <a:cubicBezTo>
                      <a:pt x="1325" y="1266"/>
                      <a:pt x="1311" y="1241"/>
                      <a:pt x="1289" y="1228"/>
                    </a:cubicBezTo>
                    <a:cubicBezTo>
                      <a:pt x="2307" y="630"/>
                      <a:pt x="2307" y="630"/>
                      <a:pt x="2307" y="630"/>
                    </a:cubicBezTo>
                    <a:cubicBezTo>
                      <a:pt x="2307" y="630"/>
                      <a:pt x="2307" y="630"/>
                      <a:pt x="2307" y="630"/>
                    </a:cubicBezTo>
                    <a:close/>
                    <a:moveTo>
                      <a:pt x="757" y="1275"/>
                    </a:moveTo>
                    <a:cubicBezTo>
                      <a:pt x="753" y="1275"/>
                      <a:pt x="749" y="1274"/>
                      <a:pt x="744" y="1272"/>
                    </a:cubicBezTo>
                    <a:cubicBezTo>
                      <a:pt x="456" y="1108"/>
                      <a:pt x="456" y="1108"/>
                      <a:pt x="456" y="1108"/>
                    </a:cubicBezTo>
                    <a:cubicBezTo>
                      <a:pt x="443" y="1101"/>
                      <a:pt x="433" y="1084"/>
                      <a:pt x="433" y="1068"/>
                    </a:cubicBezTo>
                    <a:cubicBezTo>
                      <a:pt x="433" y="1038"/>
                      <a:pt x="433" y="1038"/>
                      <a:pt x="433" y="1038"/>
                    </a:cubicBezTo>
                    <a:cubicBezTo>
                      <a:pt x="433" y="1019"/>
                      <a:pt x="449" y="1009"/>
                      <a:pt x="466" y="1019"/>
                    </a:cubicBezTo>
                    <a:cubicBezTo>
                      <a:pt x="754" y="1183"/>
                      <a:pt x="754" y="1183"/>
                      <a:pt x="754" y="1183"/>
                    </a:cubicBezTo>
                    <a:cubicBezTo>
                      <a:pt x="767" y="1190"/>
                      <a:pt x="777" y="1208"/>
                      <a:pt x="777" y="1222"/>
                    </a:cubicBezTo>
                    <a:cubicBezTo>
                      <a:pt x="777" y="1252"/>
                      <a:pt x="777" y="1252"/>
                      <a:pt x="777" y="1252"/>
                    </a:cubicBezTo>
                    <a:cubicBezTo>
                      <a:pt x="777" y="1266"/>
                      <a:pt x="769" y="1275"/>
                      <a:pt x="757" y="1275"/>
                    </a:cubicBezTo>
                    <a:close/>
                    <a:moveTo>
                      <a:pt x="1027" y="1487"/>
                    </a:moveTo>
                    <a:cubicBezTo>
                      <a:pt x="1035" y="1497"/>
                      <a:pt x="1033" y="1513"/>
                      <a:pt x="1021" y="1520"/>
                    </a:cubicBezTo>
                    <a:cubicBezTo>
                      <a:pt x="934" y="1570"/>
                      <a:pt x="934" y="1570"/>
                      <a:pt x="934" y="1570"/>
                    </a:cubicBezTo>
                    <a:cubicBezTo>
                      <a:pt x="923" y="1577"/>
                      <a:pt x="903" y="1569"/>
                      <a:pt x="897" y="1563"/>
                    </a:cubicBezTo>
                    <a:cubicBezTo>
                      <a:pt x="891" y="1557"/>
                      <a:pt x="890" y="1540"/>
                      <a:pt x="890" y="1540"/>
                    </a:cubicBezTo>
                    <a:cubicBezTo>
                      <a:pt x="890" y="1341"/>
                      <a:pt x="890" y="1341"/>
                      <a:pt x="890" y="1341"/>
                    </a:cubicBezTo>
                    <a:cubicBezTo>
                      <a:pt x="890" y="1341"/>
                      <a:pt x="891" y="1321"/>
                      <a:pt x="901" y="1315"/>
                    </a:cubicBezTo>
                    <a:cubicBezTo>
                      <a:pt x="986" y="1266"/>
                      <a:pt x="986" y="1266"/>
                      <a:pt x="986" y="1266"/>
                    </a:cubicBezTo>
                    <a:cubicBezTo>
                      <a:pt x="999" y="1259"/>
                      <a:pt x="1018" y="1264"/>
                      <a:pt x="1027" y="1274"/>
                    </a:cubicBezTo>
                    <a:cubicBezTo>
                      <a:pt x="1027" y="1274"/>
                      <a:pt x="1027" y="1274"/>
                      <a:pt x="1027" y="1274"/>
                    </a:cubicBezTo>
                    <a:cubicBezTo>
                      <a:pt x="1034" y="1285"/>
                      <a:pt x="1033" y="1301"/>
                      <a:pt x="1021" y="1308"/>
                    </a:cubicBezTo>
                    <a:cubicBezTo>
                      <a:pt x="950" y="1349"/>
                      <a:pt x="950" y="1349"/>
                      <a:pt x="950" y="1349"/>
                    </a:cubicBezTo>
                    <a:cubicBezTo>
                      <a:pt x="950" y="1503"/>
                      <a:pt x="950" y="1503"/>
                      <a:pt x="950" y="1503"/>
                    </a:cubicBezTo>
                    <a:cubicBezTo>
                      <a:pt x="986" y="1481"/>
                      <a:pt x="986" y="1481"/>
                      <a:pt x="986" y="1481"/>
                    </a:cubicBezTo>
                    <a:cubicBezTo>
                      <a:pt x="999" y="1474"/>
                      <a:pt x="1018" y="1475"/>
                      <a:pt x="1027" y="1487"/>
                    </a:cubicBezTo>
                    <a:close/>
                    <a:moveTo>
                      <a:pt x="263" y="1055"/>
                    </a:moveTo>
                    <a:cubicBezTo>
                      <a:pt x="271" y="1065"/>
                      <a:pt x="268" y="1081"/>
                      <a:pt x="255" y="1088"/>
                    </a:cubicBezTo>
                    <a:cubicBezTo>
                      <a:pt x="170" y="1138"/>
                      <a:pt x="170" y="1138"/>
                      <a:pt x="170" y="1138"/>
                    </a:cubicBezTo>
                    <a:cubicBezTo>
                      <a:pt x="157" y="1146"/>
                      <a:pt x="139" y="1137"/>
                      <a:pt x="133" y="1131"/>
                    </a:cubicBezTo>
                    <a:cubicBezTo>
                      <a:pt x="127" y="1125"/>
                      <a:pt x="124" y="1108"/>
                      <a:pt x="124" y="1108"/>
                    </a:cubicBezTo>
                    <a:cubicBezTo>
                      <a:pt x="124" y="910"/>
                      <a:pt x="124" y="910"/>
                      <a:pt x="124" y="910"/>
                    </a:cubicBezTo>
                    <a:cubicBezTo>
                      <a:pt x="124" y="910"/>
                      <a:pt x="127" y="889"/>
                      <a:pt x="137" y="884"/>
                    </a:cubicBezTo>
                    <a:cubicBezTo>
                      <a:pt x="222" y="835"/>
                      <a:pt x="222" y="835"/>
                      <a:pt x="222" y="835"/>
                    </a:cubicBezTo>
                    <a:cubicBezTo>
                      <a:pt x="235" y="828"/>
                      <a:pt x="254" y="832"/>
                      <a:pt x="261" y="842"/>
                    </a:cubicBezTo>
                    <a:cubicBezTo>
                      <a:pt x="261" y="842"/>
                      <a:pt x="261" y="842"/>
                      <a:pt x="261" y="842"/>
                    </a:cubicBezTo>
                    <a:cubicBezTo>
                      <a:pt x="270" y="853"/>
                      <a:pt x="268" y="869"/>
                      <a:pt x="255" y="876"/>
                    </a:cubicBezTo>
                    <a:cubicBezTo>
                      <a:pt x="186" y="917"/>
                      <a:pt x="186" y="917"/>
                      <a:pt x="186" y="917"/>
                    </a:cubicBezTo>
                    <a:cubicBezTo>
                      <a:pt x="186" y="1071"/>
                      <a:pt x="186" y="1071"/>
                      <a:pt x="186" y="1071"/>
                    </a:cubicBezTo>
                    <a:cubicBezTo>
                      <a:pt x="222" y="1049"/>
                      <a:pt x="222" y="1049"/>
                      <a:pt x="222" y="1049"/>
                    </a:cubicBezTo>
                    <a:cubicBezTo>
                      <a:pt x="235" y="1042"/>
                      <a:pt x="254" y="1043"/>
                      <a:pt x="263" y="1055"/>
                    </a:cubicBezTo>
                    <a:close/>
                  </a:path>
                </a:pathLst>
              </a:custGeom>
              <a:solidFill>
                <a:schemeClr val="accent5"/>
              </a:solidFill>
              <a:ln>
                <a:noFill/>
              </a:ln>
            </p:spPr>
            <p:txBody>
              <a:bodyPr vert="horz" wrap="square" lIns="89642" tIns="44821" rIns="89642" bIns="44821" numCol="1" anchor="t" anchorCtr="0" compatLnSpc="1">
                <a:prstTxWarp prst="textNoShape">
                  <a:avLst/>
                </a:prstTxWarp>
              </a:bodyPr>
              <a:lstStyle/>
              <a:p>
                <a:pPr defTabSz="914367"/>
                <a:endParaRPr lang="en-US" sz="1765" dirty="0">
                  <a:solidFill>
                    <a:srgbClr val="FFFFFF"/>
                  </a:solidFill>
                </a:endParaRPr>
              </a:p>
            </p:txBody>
          </p:sp>
        </p:grpSp>
      </p:grpSp>
      <p:sp>
        <p:nvSpPr>
          <p:cNvPr id="20" name="TextBox 19"/>
          <p:cNvSpPr txBox="1"/>
          <p:nvPr/>
        </p:nvSpPr>
        <p:spPr>
          <a:xfrm>
            <a:off x="9342072" y="1724636"/>
            <a:ext cx="2583009" cy="561211"/>
          </a:xfrm>
          <a:prstGeom prst="rect">
            <a:avLst/>
          </a:prstGeom>
          <a:noFill/>
        </p:spPr>
        <p:txBody>
          <a:bodyPr wrap="square" lIns="89642" tIns="143428" rIns="89642" bIns="143428" rtlCol="0">
            <a:spAutoFit/>
          </a:bodyPr>
          <a:lstStyle/>
          <a:p>
            <a:pPr algn="ctr" defTabSz="914102" fontAlgn="base">
              <a:lnSpc>
                <a:spcPct val="90000"/>
              </a:lnSpc>
              <a:spcBef>
                <a:spcPct val="0"/>
              </a:spcBef>
              <a:spcAft>
                <a:spcPct val="0"/>
              </a:spcAft>
            </a:pPr>
            <a:r>
              <a:rPr lang="en-US" sz="1961" dirty="0">
                <a:gradFill>
                  <a:gsLst>
                    <a:gs pos="0">
                      <a:srgbClr val="FFFFFF"/>
                    </a:gs>
                    <a:gs pos="100000">
                      <a:srgbClr val="FFFFFF"/>
                    </a:gs>
                  </a:gsLst>
                  <a:lin ang="5400000" scaled="0"/>
                </a:gradFill>
                <a:ea typeface="Segoe UI" pitchFamily="34" charset="0"/>
                <a:cs typeface="Segoe UI" pitchFamily="34" charset="0"/>
              </a:rPr>
              <a:t>Many individual tasks</a:t>
            </a:r>
          </a:p>
        </p:txBody>
      </p:sp>
      <p:grpSp>
        <p:nvGrpSpPr>
          <p:cNvPr id="111" name="Group 110"/>
          <p:cNvGrpSpPr/>
          <p:nvPr/>
        </p:nvGrpSpPr>
        <p:grpSpPr>
          <a:xfrm>
            <a:off x="6728453" y="1819769"/>
            <a:ext cx="1010974" cy="401524"/>
            <a:chOff x="6826048" y="1855762"/>
            <a:chExt cx="1031246" cy="409575"/>
          </a:xfrm>
        </p:grpSpPr>
        <p:sp>
          <p:nvSpPr>
            <p:cNvPr id="90" name="Rectangle 89"/>
            <p:cNvSpPr/>
            <p:nvPr/>
          </p:nvSpPr>
          <p:spPr bwMode="auto">
            <a:xfrm>
              <a:off x="6943725" y="1855762"/>
              <a:ext cx="781050" cy="381000"/>
            </a:xfrm>
            <a:prstGeom prst="rect">
              <a:avLst/>
            </a:prstGeom>
            <a:solidFill>
              <a:schemeClr val="bg2">
                <a:lumMod val="60000"/>
                <a:lumOff val="40000"/>
              </a:schemeClr>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p:nvSpPr>
          <p:spPr bwMode="auto">
            <a:xfrm>
              <a:off x="6826048" y="1884337"/>
              <a:ext cx="1031246" cy="3810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dirty="0">
                  <a:gradFill>
                    <a:gsLst>
                      <a:gs pos="0">
                        <a:srgbClr val="FFFFFF"/>
                      </a:gs>
                      <a:gs pos="100000">
                        <a:srgbClr val="FFFFFF"/>
                      </a:gs>
                    </a:gsLst>
                    <a:lin ang="5400000" scaled="0"/>
                  </a:gradFill>
                  <a:ea typeface="Segoe UI" pitchFamily="34" charset="0"/>
                  <a:cs typeface="Segoe UI" pitchFamily="34" charset="0"/>
                </a:rPr>
                <a:t>APP</a:t>
              </a:r>
            </a:p>
          </p:txBody>
        </p:sp>
      </p:grpSp>
      <p:grpSp>
        <p:nvGrpSpPr>
          <p:cNvPr id="93" name="Group 92"/>
          <p:cNvGrpSpPr/>
          <p:nvPr/>
        </p:nvGrpSpPr>
        <p:grpSpPr>
          <a:xfrm>
            <a:off x="8127240" y="1613554"/>
            <a:ext cx="765696" cy="222164"/>
            <a:chOff x="7969031" y="1629143"/>
            <a:chExt cx="781050" cy="226619"/>
          </a:xfrm>
        </p:grpSpPr>
        <p:sp>
          <p:nvSpPr>
            <p:cNvPr id="91" name="Rectangle 90"/>
            <p:cNvSpPr/>
            <p:nvPr/>
          </p:nvSpPr>
          <p:spPr bwMode="auto">
            <a:xfrm>
              <a:off x="7969031" y="1629143"/>
              <a:ext cx="781050" cy="226619"/>
            </a:xfrm>
            <a:prstGeom prst="rect">
              <a:avLst/>
            </a:prstGeom>
            <a:solidFill>
              <a:schemeClr val="bg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2" name="Rectangle 91"/>
            <p:cNvSpPr/>
            <p:nvPr/>
          </p:nvSpPr>
          <p:spPr bwMode="auto">
            <a:xfrm>
              <a:off x="8039516" y="1713877"/>
              <a:ext cx="640080" cy="571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94" name="Group 93"/>
          <p:cNvGrpSpPr/>
          <p:nvPr/>
        </p:nvGrpSpPr>
        <p:grpSpPr>
          <a:xfrm>
            <a:off x="8127240" y="1884670"/>
            <a:ext cx="765696" cy="222164"/>
            <a:chOff x="7969031" y="1629143"/>
            <a:chExt cx="781050" cy="226619"/>
          </a:xfrm>
        </p:grpSpPr>
        <p:sp>
          <p:nvSpPr>
            <p:cNvPr id="95" name="Rectangle 94"/>
            <p:cNvSpPr/>
            <p:nvPr/>
          </p:nvSpPr>
          <p:spPr bwMode="auto">
            <a:xfrm>
              <a:off x="7969031" y="1629143"/>
              <a:ext cx="781050" cy="226619"/>
            </a:xfrm>
            <a:prstGeom prst="rect">
              <a:avLst/>
            </a:prstGeom>
            <a:solidFill>
              <a:schemeClr val="bg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6" name="Rectangle 95"/>
            <p:cNvSpPr/>
            <p:nvPr/>
          </p:nvSpPr>
          <p:spPr bwMode="auto">
            <a:xfrm>
              <a:off x="8039516" y="1713877"/>
              <a:ext cx="640080" cy="571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97" name="Group 96"/>
          <p:cNvGrpSpPr/>
          <p:nvPr/>
        </p:nvGrpSpPr>
        <p:grpSpPr>
          <a:xfrm>
            <a:off x="8127240" y="2155784"/>
            <a:ext cx="765696" cy="222164"/>
            <a:chOff x="7969031" y="1629143"/>
            <a:chExt cx="781050" cy="226619"/>
          </a:xfrm>
        </p:grpSpPr>
        <p:sp>
          <p:nvSpPr>
            <p:cNvPr id="98" name="Rectangle 97"/>
            <p:cNvSpPr/>
            <p:nvPr/>
          </p:nvSpPr>
          <p:spPr bwMode="auto">
            <a:xfrm>
              <a:off x="7969031" y="1629143"/>
              <a:ext cx="781050" cy="226619"/>
            </a:xfrm>
            <a:prstGeom prst="rect">
              <a:avLst/>
            </a:prstGeom>
            <a:solidFill>
              <a:schemeClr val="bg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9" name="Rectangle 98"/>
            <p:cNvSpPr/>
            <p:nvPr/>
          </p:nvSpPr>
          <p:spPr bwMode="auto">
            <a:xfrm>
              <a:off x="8039516" y="1713877"/>
              <a:ext cx="640080" cy="571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114" name="Group 113"/>
          <p:cNvGrpSpPr/>
          <p:nvPr/>
        </p:nvGrpSpPr>
        <p:grpSpPr>
          <a:xfrm>
            <a:off x="6426177" y="3324082"/>
            <a:ext cx="2281383" cy="1214512"/>
            <a:chOff x="6555034" y="3390240"/>
            <a:chExt cx="2327129" cy="1238866"/>
          </a:xfrm>
        </p:grpSpPr>
        <p:sp>
          <p:nvSpPr>
            <p:cNvPr id="103" name="Rectangle 102"/>
            <p:cNvSpPr/>
            <p:nvPr/>
          </p:nvSpPr>
          <p:spPr bwMode="auto">
            <a:xfrm>
              <a:off x="6566402" y="3390241"/>
              <a:ext cx="391520" cy="190985"/>
            </a:xfrm>
            <a:prstGeom prst="rect">
              <a:avLst/>
            </a:prstGeom>
            <a:solidFill>
              <a:schemeClr val="bg2">
                <a:lumMod val="60000"/>
                <a:lumOff val="40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04" name="Rectangle 103"/>
            <p:cNvSpPr/>
            <p:nvPr/>
          </p:nvSpPr>
          <p:spPr bwMode="auto">
            <a:xfrm>
              <a:off x="8490643" y="3390240"/>
              <a:ext cx="391520" cy="190985"/>
            </a:xfrm>
            <a:prstGeom prst="rect">
              <a:avLst/>
            </a:prstGeom>
            <a:solidFill>
              <a:schemeClr val="bg2">
                <a:lumMod val="60000"/>
                <a:lumOff val="40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05" name="Rectangle 104"/>
            <p:cNvSpPr/>
            <p:nvPr/>
          </p:nvSpPr>
          <p:spPr bwMode="auto">
            <a:xfrm>
              <a:off x="6555034" y="4400096"/>
              <a:ext cx="391520" cy="190985"/>
            </a:xfrm>
            <a:prstGeom prst="rect">
              <a:avLst/>
            </a:prstGeom>
            <a:solidFill>
              <a:schemeClr val="bg2">
                <a:lumMod val="60000"/>
                <a:lumOff val="40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06" name="Rectangle 105"/>
            <p:cNvSpPr/>
            <p:nvPr/>
          </p:nvSpPr>
          <p:spPr bwMode="auto">
            <a:xfrm>
              <a:off x="8490643" y="4438121"/>
              <a:ext cx="391520" cy="190985"/>
            </a:xfrm>
            <a:prstGeom prst="rect">
              <a:avLst/>
            </a:prstGeom>
            <a:solidFill>
              <a:schemeClr val="bg2">
                <a:lumMod val="60000"/>
                <a:lumOff val="40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grpSp>
      <p:sp>
        <p:nvSpPr>
          <p:cNvPr id="87" name="Freeform 86"/>
          <p:cNvSpPr/>
          <p:nvPr/>
        </p:nvSpPr>
        <p:spPr bwMode="auto">
          <a:xfrm>
            <a:off x="6984644" y="3156650"/>
            <a:ext cx="0" cy="980461"/>
          </a:xfrm>
          <a:custGeom>
            <a:avLst/>
            <a:gdLst>
              <a:gd name="connsiteX0" fmla="*/ 0 w 0"/>
              <a:gd name="connsiteY0" fmla="*/ 962025 h 962025"/>
              <a:gd name="connsiteX1" fmla="*/ 0 w 0"/>
              <a:gd name="connsiteY1" fmla="*/ 0 h 962025"/>
              <a:gd name="connsiteX0" fmla="*/ 0 w 0"/>
              <a:gd name="connsiteY0" fmla="*/ 10396 h 10396"/>
              <a:gd name="connsiteX1" fmla="*/ 0 w 0"/>
              <a:gd name="connsiteY1" fmla="*/ 0 h 10396"/>
            </a:gdLst>
            <a:ahLst/>
            <a:cxnLst>
              <a:cxn ang="0">
                <a:pos x="connsiteX0" y="connsiteY0"/>
              </a:cxn>
              <a:cxn ang="0">
                <a:pos x="connsiteX1" y="connsiteY1"/>
              </a:cxn>
            </a:cxnLst>
            <a:rect l="l" t="t" r="r" b="b"/>
            <a:pathLst>
              <a:path h="10396">
                <a:moveTo>
                  <a:pt x="0" y="10396"/>
                </a:moveTo>
                <a:lnTo>
                  <a:pt x="0" y="0"/>
                </a:lnTo>
              </a:path>
            </a:pathLst>
          </a:custGeom>
          <a:noFill/>
          <a:ln w="25400" cap="rnd">
            <a:solidFill>
              <a:schemeClr val="tx1"/>
            </a:solidFill>
            <a:prstDash val="sysDot"/>
            <a:headEnd type="triangle" w="med" len="med"/>
            <a:tailEnd type="triangl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367"/>
            <a:endParaRPr lang="en-US" sz="1765" dirty="0">
              <a:solidFill>
                <a:srgbClr val="FFFFFF"/>
              </a:solidFill>
            </a:endParaRPr>
          </a:p>
        </p:txBody>
      </p:sp>
      <p:sp>
        <p:nvSpPr>
          <p:cNvPr id="88" name="Freeform 87"/>
          <p:cNvSpPr/>
          <p:nvPr/>
        </p:nvSpPr>
        <p:spPr bwMode="auto">
          <a:xfrm>
            <a:off x="6993982" y="3137974"/>
            <a:ext cx="1895565" cy="971127"/>
          </a:xfrm>
          <a:custGeom>
            <a:avLst/>
            <a:gdLst>
              <a:gd name="connsiteX0" fmla="*/ 0 w 1924050"/>
              <a:gd name="connsiteY0" fmla="*/ 0 h 1019175"/>
              <a:gd name="connsiteX1" fmla="*/ 1924050 w 1924050"/>
              <a:gd name="connsiteY1" fmla="*/ 1019175 h 1019175"/>
              <a:gd name="connsiteX0" fmla="*/ 0 w 1924050"/>
              <a:gd name="connsiteY0" fmla="*/ 0 h 1009650"/>
              <a:gd name="connsiteX1" fmla="*/ 1924050 w 1924050"/>
              <a:gd name="connsiteY1" fmla="*/ 1009650 h 1009650"/>
              <a:gd name="connsiteX0" fmla="*/ 0 w 1933575"/>
              <a:gd name="connsiteY0" fmla="*/ 0 h 990600"/>
              <a:gd name="connsiteX1" fmla="*/ 1933575 w 1933575"/>
              <a:gd name="connsiteY1" fmla="*/ 990600 h 990600"/>
            </a:gdLst>
            <a:ahLst/>
            <a:cxnLst>
              <a:cxn ang="0">
                <a:pos x="connsiteX0" y="connsiteY0"/>
              </a:cxn>
              <a:cxn ang="0">
                <a:pos x="connsiteX1" y="connsiteY1"/>
              </a:cxn>
            </a:cxnLst>
            <a:rect l="l" t="t" r="r" b="b"/>
            <a:pathLst>
              <a:path w="1933575" h="990600">
                <a:moveTo>
                  <a:pt x="0" y="0"/>
                </a:moveTo>
                <a:lnTo>
                  <a:pt x="1933575" y="990600"/>
                </a:lnTo>
              </a:path>
            </a:pathLst>
          </a:custGeom>
          <a:noFill/>
          <a:ln w="25400" cap="rnd">
            <a:solidFill>
              <a:schemeClr val="tx1"/>
            </a:solidFill>
            <a:prstDash val="sysDot"/>
            <a:headEnd type="triangle" w="med" len="med"/>
            <a:tailEnd type="triangl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367"/>
            <a:endParaRPr lang="en-US" sz="1765" dirty="0">
              <a:solidFill>
                <a:srgbClr val="FFFFFF"/>
              </a:solidFill>
            </a:endParaRPr>
          </a:p>
        </p:txBody>
      </p:sp>
      <p:sp>
        <p:nvSpPr>
          <p:cNvPr id="89" name="Freeform 88"/>
          <p:cNvSpPr/>
          <p:nvPr/>
        </p:nvSpPr>
        <p:spPr bwMode="auto">
          <a:xfrm>
            <a:off x="6984644" y="4155789"/>
            <a:ext cx="1886227" cy="0"/>
          </a:xfrm>
          <a:custGeom>
            <a:avLst/>
            <a:gdLst>
              <a:gd name="connsiteX0" fmla="*/ 1924050 w 1924050"/>
              <a:gd name="connsiteY0" fmla="*/ 0 h 0"/>
              <a:gd name="connsiteX1" fmla="*/ 0 w 1924050"/>
              <a:gd name="connsiteY1" fmla="*/ 0 h 0"/>
            </a:gdLst>
            <a:ahLst/>
            <a:cxnLst>
              <a:cxn ang="0">
                <a:pos x="connsiteX0" y="connsiteY0"/>
              </a:cxn>
              <a:cxn ang="0">
                <a:pos x="connsiteX1" y="connsiteY1"/>
              </a:cxn>
            </a:cxnLst>
            <a:rect l="l" t="t" r="r" b="b"/>
            <a:pathLst>
              <a:path w="1924050">
                <a:moveTo>
                  <a:pt x="1924050" y="0"/>
                </a:moveTo>
                <a:lnTo>
                  <a:pt x="0" y="0"/>
                </a:lnTo>
              </a:path>
            </a:pathLst>
          </a:custGeom>
          <a:noFill/>
          <a:ln w="25400" cap="rnd">
            <a:solidFill>
              <a:schemeClr val="tx1"/>
            </a:solidFill>
            <a:prstDash val="sysDot"/>
            <a:headEnd type="triangle" w="med" len="med"/>
            <a:tailEnd type="triangl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367"/>
            <a:endParaRPr lang="en-US" sz="1765" dirty="0">
              <a:solidFill>
                <a:srgbClr val="FFFFFF"/>
              </a:solidFill>
            </a:endParaRPr>
          </a:p>
        </p:txBody>
      </p:sp>
    </p:spTree>
    <p:extLst>
      <p:ext uri="{BB962C8B-B14F-4D97-AF65-F5344CB8AC3E}">
        <p14:creationId xmlns:p14="http://schemas.microsoft.com/office/powerpoint/2010/main" val="24312956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3"/>
                                        </p:tgtEl>
                                        <p:attrNameLst>
                                          <p:attrName>style.visibility</p:attrName>
                                        </p:attrNameLst>
                                      </p:cBhvr>
                                      <p:to>
                                        <p:strVal val="visible"/>
                                      </p:to>
                                    </p:set>
                                    <p:animEffect transition="in" filter="fade">
                                      <p:cBhvr>
                                        <p:cTn id="7" dur="500"/>
                                        <p:tgtEl>
                                          <p:spTgt spid="93"/>
                                        </p:tgtEl>
                                      </p:cBhvr>
                                    </p:animEffect>
                                  </p:childTnLst>
                                </p:cTn>
                              </p:par>
                              <p:par>
                                <p:cTn id="8" presetID="10" presetClass="entr" presetSubtype="0" fill="hold" nodeType="withEffect">
                                  <p:stCondLst>
                                    <p:cond delay="0"/>
                                  </p:stCondLst>
                                  <p:childTnLst>
                                    <p:set>
                                      <p:cBhvr>
                                        <p:cTn id="9" dur="1" fill="hold">
                                          <p:stCondLst>
                                            <p:cond delay="0"/>
                                          </p:stCondLst>
                                        </p:cTn>
                                        <p:tgtEl>
                                          <p:spTgt spid="94"/>
                                        </p:tgtEl>
                                        <p:attrNameLst>
                                          <p:attrName>style.visibility</p:attrName>
                                        </p:attrNameLst>
                                      </p:cBhvr>
                                      <p:to>
                                        <p:strVal val="visible"/>
                                      </p:to>
                                    </p:set>
                                    <p:animEffect transition="in" filter="fade">
                                      <p:cBhvr>
                                        <p:cTn id="10" dur="500"/>
                                        <p:tgtEl>
                                          <p:spTgt spid="94"/>
                                        </p:tgtEl>
                                      </p:cBhvr>
                                    </p:animEffect>
                                  </p:childTnLst>
                                </p:cTn>
                              </p:par>
                              <p:par>
                                <p:cTn id="11" presetID="10" presetClass="entr" presetSubtype="0" fill="hold" nodeType="withEffect">
                                  <p:stCondLst>
                                    <p:cond delay="0"/>
                                  </p:stCondLst>
                                  <p:childTnLst>
                                    <p:set>
                                      <p:cBhvr>
                                        <p:cTn id="12" dur="1" fill="hold">
                                          <p:stCondLst>
                                            <p:cond delay="0"/>
                                          </p:stCondLst>
                                        </p:cTn>
                                        <p:tgtEl>
                                          <p:spTgt spid="97"/>
                                        </p:tgtEl>
                                        <p:attrNameLst>
                                          <p:attrName>style.visibility</p:attrName>
                                        </p:attrNameLst>
                                      </p:cBhvr>
                                      <p:to>
                                        <p:strVal val="visible"/>
                                      </p:to>
                                    </p:set>
                                    <p:animEffect transition="in" filter="fade">
                                      <p:cBhvr>
                                        <p:cTn id="13" dur="500"/>
                                        <p:tgtEl>
                                          <p:spTgt spid="9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fade">
                                      <p:cBhvr>
                                        <p:cTn id="16" dur="500"/>
                                        <p:tgtEl>
                                          <p:spTgt spid="20"/>
                                        </p:tgtEl>
                                      </p:cBhvr>
                                    </p:animEffect>
                                  </p:childTnLst>
                                </p:cTn>
                              </p:par>
                              <p:par>
                                <p:cTn id="17" presetID="10" presetClass="entr" presetSubtype="0" fill="hold" nodeType="withEffect">
                                  <p:stCondLst>
                                    <p:cond delay="0"/>
                                  </p:stCondLst>
                                  <p:childTnLst>
                                    <p:set>
                                      <p:cBhvr>
                                        <p:cTn id="18" dur="1" fill="hold">
                                          <p:stCondLst>
                                            <p:cond delay="0"/>
                                          </p:stCondLst>
                                        </p:cTn>
                                        <p:tgtEl>
                                          <p:spTgt spid="111"/>
                                        </p:tgtEl>
                                        <p:attrNameLst>
                                          <p:attrName>style.visibility</p:attrName>
                                        </p:attrNameLst>
                                      </p:cBhvr>
                                      <p:to>
                                        <p:strVal val="visible"/>
                                      </p:to>
                                    </p:set>
                                    <p:animEffect transition="in" filter="fade">
                                      <p:cBhvr>
                                        <p:cTn id="19" dur="500"/>
                                        <p:tgtEl>
                                          <p:spTgt spid="111"/>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13"/>
                                        </p:tgtEl>
                                        <p:attrNameLst>
                                          <p:attrName>style.visibility</p:attrName>
                                        </p:attrNameLst>
                                      </p:cBhvr>
                                      <p:to>
                                        <p:strVal val="visible"/>
                                      </p:to>
                                    </p:set>
                                    <p:animEffect transition="in" filter="fade">
                                      <p:cBhvr>
                                        <p:cTn id="24" dur="500"/>
                                        <p:tgtEl>
                                          <p:spTgt spid="113"/>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14"/>
                                        </p:tgtEl>
                                        <p:attrNameLst>
                                          <p:attrName>style.visibility</p:attrName>
                                        </p:attrNameLst>
                                      </p:cBhvr>
                                      <p:to>
                                        <p:strVal val="visible"/>
                                      </p:to>
                                    </p:set>
                                    <p:animEffect transition="in" filter="fade">
                                      <p:cBhvr>
                                        <p:cTn id="29" dur="500"/>
                                        <p:tgtEl>
                                          <p:spTgt spid="114"/>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28"/>
                                        </p:tgtEl>
                                        <p:attrNameLst>
                                          <p:attrName>style.visibility</p:attrName>
                                        </p:attrNameLst>
                                      </p:cBhvr>
                                      <p:to>
                                        <p:strVal val="visible"/>
                                      </p:to>
                                    </p:set>
                                    <p:animEffect transition="in" filter="fade">
                                      <p:cBhvr>
                                        <p:cTn id="34" dur="500"/>
                                        <p:tgtEl>
                                          <p:spTgt spid="28"/>
                                        </p:tgtEl>
                                      </p:cBhvr>
                                    </p:animEffect>
                                  </p:childTnLst>
                                </p:cTn>
                              </p:par>
                            </p:childTnLst>
                          </p:cTn>
                        </p:par>
                        <p:par>
                          <p:cTn id="35" fill="hold">
                            <p:stCondLst>
                              <p:cond delay="500"/>
                            </p:stCondLst>
                            <p:childTnLst>
                              <p:par>
                                <p:cTn id="36" presetID="42" presetClass="path" presetSubtype="0" decel="100000" fill="hold" nodeType="afterEffect">
                                  <p:stCondLst>
                                    <p:cond delay="0"/>
                                  </p:stCondLst>
                                  <p:childTnLst>
                                    <p:animMotion origin="layout" path="M -3.15037E-6 1.53427E-6 L 0.02962 0.09646 " pathEditMode="relative" rAng="0" ptsTypes="AA">
                                      <p:cBhvr>
                                        <p:cTn id="37" dur="750" fill="hold"/>
                                        <p:tgtEl>
                                          <p:spTgt spid="97"/>
                                        </p:tgtEl>
                                        <p:attrNameLst>
                                          <p:attrName>ppt_x</p:attrName>
                                          <p:attrName>ppt_y</p:attrName>
                                        </p:attrNameLst>
                                      </p:cBhvr>
                                      <p:rCtr x="1481" y="4812"/>
                                    </p:animMotion>
                                  </p:childTnLst>
                                </p:cTn>
                              </p:par>
                            </p:childTnLst>
                          </p:cTn>
                        </p:par>
                        <p:par>
                          <p:cTn id="38" fill="hold">
                            <p:stCondLst>
                              <p:cond delay="1250"/>
                            </p:stCondLst>
                            <p:childTnLst>
                              <p:par>
                                <p:cTn id="39" presetID="42" presetClass="path" presetSubtype="0" decel="100000" fill="hold" nodeType="afterEffect">
                                  <p:stCondLst>
                                    <p:cond delay="0"/>
                                  </p:stCondLst>
                                  <p:childTnLst>
                                    <p:animMotion origin="layout" path="M -3.15037E-6 3.13663E-6 L -0.12509 0.13595 " pathEditMode="relative" rAng="0" ptsTypes="AA">
                                      <p:cBhvr>
                                        <p:cTn id="40" dur="750" fill="hold"/>
                                        <p:tgtEl>
                                          <p:spTgt spid="94"/>
                                        </p:tgtEl>
                                        <p:attrNameLst>
                                          <p:attrName>ppt_x</p:attrName>
                                          <p:attrName>ppt_y</p:attrName>
                                        </p:attrNameLst>
                                      </p:cBhvr>
                                      <p:rCtr x="-6255" y="6786"/>
                                    </p:animMotion>
                                  </p:childTnLst>
                                </p:cTn>
                              </p:par>
                            </p:childTnLst>
                          </p:cTn>
                        </p:par>
                        <p:par>
                          <p:cTn id="41" fill="hold">
                            <p:stCondLst>
                              <p:cond delay="2000"/>
                            </p:stCondLst>
                            <p:childTnLst>
                              <p:par>
                                <p:cTn id="42" presetID="42" presetClass="path" presetSubtype="0" decel="100000" fill="hold" nodeType="afterEffect">
                                  <p:stCondLst>
                                    <p:cond delay="0"/>
                                  </p:stCondLst>
                                  <p:childTnLst>
                                    <p:animMotion origin="layout" path="M -3.15037E-6 1.70222E-6 L -0.12509 0.31979 " pathEditMode="relative" rAng="0" ptsTypes="AA">
                                      <p:cBhvr>
                                        <p:cTn id="43" dur="750" fill="hold"/>
                                        <p:tgtEl>
                                          <p:spTgt spid="93"/>
                                        </p:tgtEl>
                                        <p:attrNameLst>
                                          <p:attrName>ppt_x</p:attrName>
                                          <p:attrName>ppt_y</p:attrName>
                                        </p:attrNameLst>
                                      </p:cBhvr>
                                      <p:rCtr x="-6255" y="15978"/>
                                    </p:animMotion>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45"/>
                                        </p:tgtEl>
                                        <p:attrNameLst>
                                          <p:attrName>style.visibility</p:attrName>
                                        </p:attrNameLst>
                                      </p:cBhvr>
                                      <p:to>
                                        <p:strVal val="visible"/>
                                      </p:to>
                                    </p:set>
                                    <p:animEffect transition="in" filter="fade">
                                      <p:cBhvr>
                                        <p:cTn id="48" dur="500"/>
                                        <p:tgtEl>
                                          <p:spTgt spid="45"/>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89"/>
                                        </p:tgtEl>
                                        <p:attrNameLst>
                                          <p:attrName>style.visibility</p:attrName>
                                        </p:attrNameLst>
                                      </p:cBhvr>
                                      <p:to>
                                        <p:strVal val="visible"/>
                                      </p:to>
                                    </p:set>
                                    <p:animEffect transition="in" filter="fade">
                                      <p:cBhvr>
                                        <p:cTn id="51" dur="500"/>
                                        <p:tgtEl>
                                          <p:spTgt spid="89"/>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87"/>
                                        </p:tgtEl>
                                        <p:attrNameLst>
                                          <p:attrName>style.visibility</p:attrName>
                                        </p:attrNameLst>
                                      </p:cBhvr>
                                      <p:to>
                                        <p:strVal val="visible"/>
                                      </p:to>
                                    </p:set>
                                    <p:animEffect transition="in" filter="fade">
                                      <p:cBhvr>
                                        <p:cTn id="54" dur="500"/>
                                        <p:tgtEl>
                                          <p:spTgt spid="87"/>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88"/>
                                        </p:tgtEl>
                                        <p:attrNameLst>
                                          <p:attrName>style.visibility</p:attrName>
                                        </p:attrNameLst>
                                      </p:cBhvr>
                                      <p:to>
                                        <p:strVal val="visible"/>
                                      </p:to>
                                    </p:set>
                                    <p:animEffect transition="in" filter="fade">
                                      <p:cBhvr>
                                        <p:cTn id="57" dur="500"/>
                                        <p:tgtEl>
                                          <p:spTgt spid="88"/>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127"/>
                                        </p:tgtEl>
                                        <p:attrNameLst>
                                          <p:attrName>style.visibility</p:attrName>
                                        </p:attrNameLst>
                                      </p:cBhvr>
                                      <p:to>
                                        <p:strVal val="visible"/>
                                      </p:to>
                                    </p:set>
                                    <p:animEffect transition="in" filter="fade">
                                      <p:cBhvr>
                                        <p:cTn id="62" dur="500"/>
                                        <p:tgtEl>
                                          <p:spTgt spid="1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45" grpId="0"/>
      <p:bldP spid="20" grpId="0"/>
      <p:bldP spid="87" grpId="0" animBg="1"/>
      <p:bldP spid="88" grpId="0" animBg="1"/>
      <p:bldP spid="89"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Big Compute evolution</a:t>
            </a:r>
          </a:p>
        </p:txBody>
      </p:sp>
      <p:grpSp>
        <p:nvGrpSpPr>
          <p:cNvPr id="4" name="Group 3"/>
          <p:cNvGrpSpPr/>
          <p:nvPr/>
        </p:nvGrpSpPr>
        <p:grpSpPr>
          <a:xfrm>
            <a:off x="268929" y="1636151"/>
            <a:ext cx="2856142" cy="4482124"/>
            <a:chOff x="274320" y="2125663"/>
            <a:chExt cx="3922776" cy="4572000"/>
          </a:xfrm>
        </p:grpSpPr>
        <p:sp>
          <p:nvSpPr>
            <p:cNvPr id="5" name="Rectangle 4"/>
            <p:cNvSpPr/>
            <p:nvPr/>
          </p:nvSpPr>
          <p:spPr>
            <a:xfrm>
              <a:off x="274320" y="2850405"/>
              <a:ext cx="3922776" cy="3847258"/>
            </a:xfrm>
            <a:prstGeom prst="rect">
              <a:avLst/>
            </a:prstGeom>
            <a:solidFill>
              <a:schemeClr val="accent5"/>
            </a:solidFill>
          </p:spPr>
          <p:txBody>
            <a:bodyPr wrap="square" lIns="179285" tIns="143428" rIns="89642" bIns="143428">
              <a:noAutofit/>
            </a:bodyPr>
            <a:lstStyle/>
            <a:p>
              <a:pPr marL="227209" indent="-227209" defTabSz="914133">
                <a:spcAft>
                  <a:spcPts val="588"/>
                </a:spcAft>
                <a:buFont typeface="Arial" panose="020B0604020202020204" pitchFamily="34" charset="0"/>
                <a:buChar char="•"/>
              </a:pPr>
              <a:r>
                <a:rPr lang="en-US" sz="1568" dirty="0">
                  <a:gradFill>
                    <a:gsLst>
                      <a:gs pos="0">
                        <a:srgbClr val="FFFFFF"/>
                      </a:gs>
                      <a:gs pos="100000">
                        <a:srgbClr val="FFFFFF"/>
                      </a:gs>
                    </a:gsLst>
                    <a:lin ang="5400000" scaled="0"/>
                  </a:gradFill>
                </a:rPr>
                <a:t>On-premises Windows clusters</a:t>
              </a:r>
            </a:p>
            <a:p>
              <a:pPr marL="227209" indent="-227209" defTabSz="914133">
                <a:spcAft>
                  <a:spcPts val="588"/>
                </a:spcAft>
                <a:buFont typeface="Arial" panose="020B0604020202020204" pitchFamily="34" charset="0"/>
                <a:buChar char="•"/>
              </a:pPr>
              <a:r>
                <a:rPr lang="en-US" sz="1568" dirty="0">
                  <a:gradFill>
                    <a:gsLst>
                      <a:gs pos="0">
                        <a:srgbClr val="FFFFFF"/>
                      </a:gs>
                      <a:gs pos="100000">
                        <a:srgbClr val="FFFFFF"/>
                      </a:gs>
                    </a:gsLst>
                    <a:lin ang="5400000" scaled="0"/>
                  </a:gradFill>
                </a:rPr>
                <a:t>Easy scaling to </a:t>
              </a:r>
              <a:br>
                <a:rPr lang="en-US" sz="1568" dirty="0">
                  <a:gradFill>
                    <a:gsLst>
                      <a:gs pos="0">
                        <a:srgbClr val="FFFFFF"/>
                      </a:gs>
                      <a:gs pos="100000">
                        <a:srgbClr val="FFFFFF"/>
                      </a:gs>
                    </a:gsLst>
                    <a:lin ang="5400000" scaled="0"/>
                  </a:gradFill>
                </a:rPr>
              </a:br>
              <a:r>
                <a:rPr lang="en-US" sz="1568" dirty="0">
                  <a:gradFill>
                    <a:gsLst>
                      <a:gs pos="0">
                        <a:srgbClr val="FFFFFF"/>
                      </a:gs>
                      <a:gs pos="100000">
                        <a:srgbClr val="FFFFFF"/>
                      </a:gs>
                    </a:gsLst>
                    <a:lin ang="5400000" scaled="0"/>
                  </a:gradFill>
                </a:rPr>
                <a:t>reduce runtimes</a:t>
              </a:r>
            </a:p>
            <a:p>
              <a:pPr marL="227209" indent="-227209" defTabSz="914133">
                <a:spcAft>
                  <a:spcPts val="588"/>
                </a:spcAft>
                <a:buFont typeface="Arial" panose="020B0604020202020204" pitchFamily="34" charset="0"/>
                <a:buChar char="•"/>
              </a:pPr>
              <a:r>
                <a:rPr lang="en-US" sz="1568" dirty="0">
                  <a:gradFill>
                    <a:gsLst>
                      <a:gs pos="0">
                        <a:srgbClr val="FFFFFF"/>
                      </a:gs>
                      <a:gs pos="100000">
                        <a:srgbClr val="FFFFFF"/>
                      </a:gs>
                    </a:gsLst>
                    <a:lin ang="5400000" scaled="0"/>
                  </a:gradFill>
                </a:rPr>
                <a:t>Job scheduling and management </a:t>
              </a:r>
            </a:p>
            <a:p>
              <a:pPr marL="227209" indent="-227209" defTabSz="914133">
                <a:spcAft>
                  <a:spcPts val="588"/>
                </a:spcAft>
                <a:buFont typeface="Arial" panose="020B0604020202020204" pitchFamily="34" charset="0"/>
                <a:buChar char="•"/>
              </a:pPr>
              <a:r>
                <a:rPr lang="en-US" sz="1568" dirty="0">
                  <a:gradFill>
                    <a:gsLst>
                      <a:gs pos="0">
                        <a:srgbClr val="FFFFFF"/>
                      </a:gs>
                      <a:gs pos="100000">
                        <a:srgbClr val="FFFFFF"/>
                      </a:gs>
                    </a:gsLst>
                    <a:lin ang="5400000" scaled="0"/>
                  </a:gradFill>
                </a:rPr>
                <a:t>Compute node provisioning</a:t>
              </a:r>
            </a:p>
          </p:txBody>
        </p:sp>
        <p:sp>
          <p:nvSpPr>
            <p:cNvPr id="6" name="Rectangle 5"/>
            <p:cNvSpPr/>
            <p:nvPr/>
          </p:nvSpPr>
          <p:spPr>
            <a:xfrm>
              <a:off x="274320" y="2125663"/>
              <a:ext cx="3918454" cy="721023"/>
            </a:xfrm>
            <a:prstGeom prst="rect">
              <a:avLst/>
            </a:prstGeom>
            <a:solidFill>
              <a:schemeClr val="tx1"/>
            </a:solidFill>
            <a:ln>
              <a:noFill/>
            </a:ln>
          </p:spPr>
          <p:txBody>
            <a:bodyPr wrap="square" lIns="179285" tIns="143428" rIns="89642" bIns="143428" anchor="ctr">
              <a:noAutofit/>
            </a:bodyPr>
            <a:lstStyle/>
            <a:p>
              <a:pPr defTabSz="914133"/>
              <a:r>
                <a:rPr lang="en-US" sz="1961" dirty="0">
                  <a:gradFill>
                    <a:gsLst>
                      <a:gs pos="0">
                        <a:srgbClr val="0072C6"/>
                      </a:gs>
                      <a:gs pos="100000">
                        <a:srgbClr val="0072C6"/>
                      </a:gs>
                    </a:gsLst>
                    <a:lin ang="5400000" scaled="0"/>
                  </a:gradFill>
                </a:rPr>
                <a:t>HPC Pack</a:t>
              </a:r>
            </a:p>
            <a:p>
              <a:pPr defTabSz="914133"/>
              <a:r>
                <a:rPr lang="en-US" sz="1961" dirty="0">
                  <a:gradFill>
                    <a:gsLst>
                      <a:gs pos="0">
                        <a:srgbClr val="0072C6"/>
                      </a:gs>
                      <a:gs pos="100000">
                        <a:srgbClr val="0072C6"/>
                      </a:gs>
                    </a:gsLst>
                    <a:lin ang="5400000" scaled="0"/>
                  </a:gradFill>
                </a:rPr>
                <a:t>On-premises</a:t>
              </a:r>
            </a:p>
          </p:txBody>
        </p:sp>
      </p:grpSp>
      <p:grpSp>
        <p:nvGrpSpPr>
          <p:cNvPr id="17" name="Group 16"/>
          <p:cNvGrpSpPr/>
          <p:nvPr/>
        </p:nvGrpSpPr>
        <p:grpSpPr>
          <a:xfrm>
            <a:off x="3201493" y="1636151"/>
            <a:ext cx="2856142" cy="4482124"/>
            <a:chOff x="274320" y="2125663"/>
            <a:chExt cx="3922776" cy="4572000"/>
          </a:xfrm>
        </p:grpSpPr>
        <p:sp>
          <p:nvSpPr>
            <p:cNvPr id="18" name="Rectangle 17"/>
            <p:cNvSpPr/>
            <p:nvPr/>
          </p:nvSpPr>
          <p:spPr>
            <a:xfrm>
              <a:off x="274320" y="2850405"/>
              <a:ext cx="3922776" cy="3847258"/>
            </a:xfrm>
            <a:prstGeom prst="rect">
              <a:avLst/>
            </a:prstGeom>
            <a:solidFill>
              <a:schemeClr val="accent5"/>
            </a:solidFill>
          </p:spPr>
          <p:txBody>
            <a:bodyPr wrap="square" lIns="179285" tIns="143428" rIns="89642" bIns="143428">
              <a:noAutofit/>
            </a:bodyPr>
            <a:lstStyle/>
            <a:p>
              <a:pPr marL="227209" indent="-227209" defTabSz="914133">
                <a:spcAft>
                  <a:spcPts val="588"/>
                </a:spcAft>
                <a:buFont typeface="Arial" panose="020B0604020202020204" pitchFamily="34" charset="0"/>
                <a:buChar char="•"/>
              </a:pPr>
              <a:r>
                <a:rPr lang="en-US" sz="1568" dirty="0">
                  <a:gradFill>
                    <a:gsLst>
                      <a:gs pos="0">
                        <a:srgbClr val="FFFFFF"/>
                      </a:gs>
                      <a:gs pos="100000">
                        <a:srgbClr val="FFFFFF"/>
                      </a:gs>
                    </a:gsLst>
                    <a:lin ang="5400000" scaled="0"/>
                  </a:gradFill>
                </a:rPr>
                <a:t>Extend cluster to cloud to handle peak demand</a:t>
              </a:r>
            </a:p>
            <a:p>
              <a:pPr marL="227209" indent="-227209" defTabSz="914133">
                <a:spcAft>
                  <a:spcPts val="588"/>
                </a:spcAft>
                <a:buFont typeface="Arial" panose="020B0604020202020204" pitchFamily="34" charset="0"/>
                <a:buChar char="•"/>
              </a:pPr>
              <a:r>
                <a:rPr lang="en-US" sz="1568" dirty="0">
                  <a:gradFill>
                    <a:gsLst>
                      <a:gs pos="0">
                        <a:srgbClr val="FFFFFF"/>
                      </a:gs>
                      <a:gs pos="100000">
                        <a:srgbClr val="FFFFFF"/>
                      </a:gs>
                    </a:gsLst>
                    <a:lin ang="5400000" scaled="0"/>
                  </a:gradFill>
                </a:rPr>
                <a:t>Leverages platform as a service virtual machines</a:t>
              </a:r>
            </a:p>
            <a:p>
              <a:pPr marL="227209" indent="-227209" defTabSz="914133">
                <a:spcAft>
                  <a:spcPts val="588"/>
                </a:spcAft>
                <a:buFont typeface="Arial" panose="020B0604020202020204" pitchFamily="34" charset="0"/>
                <a:buChar char="•"/>
              </a:pPr>
              <a:r>
                <a:rPr lang="en-US" sz="1568" dirty="0">
                  <a:gradFill>
                    <a:gsLst>
                      <a:gs pos="0">
                        <a:srgbClr val="FFFFFF"/>
                      </a:gs>
                      <a:gs pos="100000">
                        <a:srgbClr val="FFFFFF"/>
                      </a:gs>
                    </a:gsLst>
                    <a:lin ang="5400000" scaled="0"/>
                  </a:gradFill>
                </a:rPr>
                <a:t>Secure packaging </a:t>
              </a:r>
              <a:br>
                <a:rPr lang="en-US" sz="1568" dirty="0">
                  <a:gradFill>
                    <a:gsLst>
                      <a:gs pos="0">
                        <a:srgbClr val="FFFFFF"/>
                      </a:gs>
                      <a:gs pos="100000">
                        <a:srgbClr val="FFFFFF"/>
                      </a:gs>
                    </a:gsLst>
                    <a:lin ang="5400000" scaled="0"/>
                  </a:gradFill>
                </a:rPr>
              </a:br>
              <a:r>
                <a:rPr lang="en-US" sz="1568" dirty="0">
                  <a:gradFill>
                    <a:gsLst>
                      <a:gs pos="0">
                        <a:srgbClr val="FFFFFF"/>
                      </a:gs>
                      <a:gs pos="100000">
                        <a:srgbClr val="FFFFFF"/>
                      </a:gs>
                    </a:gsLst>
                    <a:lin ang="5400000" scaled="0"/>
                  </a:gradFill>
                </a:rPr>
                <a:t>and distribution</a:t>
              </a:r>
            </a:p>
            <a:p>
              <a:pPr marL="227209" indent="-227209" defTabSz="914133">
                <a:spcAft>
                  <a:spcPts val="588"/>
                </a:spcAft>
                <a:buFont typeface="Arial" panose="020B0604020202020204" pitchFamily="34" charset="0"/>
                <a:buChar char="•"/>
              </a:pPr>
              <a:r>
                <a:rPr lang="en-US" sz="1568" dirty="0">
                  <a:gradFill>
                    <a:gsLst>
                      <a:gs pos="0">
                        <a:srgbClr val="FFFFFF"/>
                      </a:gs>
                      <a:gs pos="100000">
                        <a:srgbClr val="FFFFFF"/>
                      </a:gs>
                    </a:gsLst>
                    <a:lin ang="5400000" scaled="0"/>
                  </a:gradFill>
                </a:rPr>
                <a:t>Automated deployment of Azure VMs</a:t>
              </a:r>
            </a:p>
          </p:txBody>
        </p:sp>
        <p:sp>
          <p:nvSpPr>
            <p:cNvPr id="19" name="Rectangle 18"/>
            <p:cNvSpPr/>
            <p:nvPr/>
          </p:nvSpPr>
          <p:spPr>
            <a:xfrm>
              <a:off x="274320" y="2125663"/>
              <a:ext cx="3918454" cy="721023"/>
            </a:xfrm>
            <a:prstGeom prst="rect">
              <a:avLst/>
            </a:prstGeom>
            <a:solidFill>
              <a:schemeClr val="tx1"/>
            </a:solidFill>
            <a:ln>
              <a:noFill/>
            </a:ln>
          </p:spPr>
          <p:txBody>
            <a:bodyPr wrap="square" lIns="179285" tIns="143428" rIns="89642" bIns="143428" anchor="ctr">
              <a:noAutofit/>
            </a:bodyPr>
            <a:lstStyle/>
            <a:p>
              <a:pPr defTabSz="914133"/>
              <a:r>
                <a:rPr lang="en-US" sz="1961" dirty="0">
                  <a:gradFill>
                    <a:gsLst>
                      <a:gs pos="0">
                        <a:srgbClr val="0072C6"/>
                      </a:gs>
                      <a:gs pos="100000">
                        <a:srgbClr val="0072C6"/>
                      </a:gs>
                    </a:gsLst>
                    <a:lin ang="5400000" scaled="0"/>
                  </a:gradFill>
                </a:rPr>
                <a:t>HPC Pack</a:t>
              </a:r>
            </a:p>
            <a:p>
              <a:pPr defTabSz="914133"/>
              <a:r>
                <a:rPr lang="en-US" sz="1961" dirty="0">
                  <a:gradFill>
                    <a:gsLst>
                      <a:gs pos="0">
                        <a:srgbClr val="0072C6"/>
                      </a:gs>
                      <a:gs pos="100000">
                        <a:srgbClr val="0072C6"/>
                      </a:gs>
                    </a:gsLst>
                    <a:lin ang="5400000" scaled="0"/>
                  </a:gradFill>
                </a:rPr>
                <a:t>Hybrid</a:t>
              </a:r>
            </a:p>
          </p:txBody>
        </p:sp>
      </p:grpSp>
      <p:grpSp>
        <p:nvGrpSpPr>
          <p:cNvPr id="20" name="Group 19"/>
          <p:cNvGrpSpPr/>
          <p:nvPr/>
        </p:nvGrpSpPr>
        <p:grpSpPr>
          <a:xfrm>
            <a:off x="6134056" y="1636151"/>
            <a:ext cx="2856142" cy="4482124"/>
            <a:chOff x="274320" y="2125663"/>
            <a:chExt cx="3922776" cy="4572000"/>
          </a:xfrm>
        </p:grpSpPr>
        <p:sp>
          <p:nvSpPr>
            <p:cNvPr id="21" name="Rectangle 20"/>
            <p:cNvSpPr/>
            <p:nvPr/>
          </p:nvSpPr>
          <p:spPr>
            <a:xfrm>
              <a:off x="274320" y="2850405"/>
              <a:ext cx="3922776" cy="3847258"/>
            </a:xfrm>
            <a:prstGeom prst="rect">
              <a:avLst/>
            </a:prstGeom>
            <a:solidFill>
              <a:schemeClr val="accent5"/>
            </a:solidFill>
          </p:spPr>
          <p:txBody>
            <a:bodyPr wrap="square" lIns="179285" tIns="143428" rIns="89642" bIns="143428">
              <a:noAutofit/>
            </a:bodyPr>
            <a:lstStyle/>
            <a:p>
              <a:pPr marL="227209" indent="-227209" defTabSz="914133">
                <a:spcAft>
                  <a:spcPts val="588"/>
                </a:spcAft>
                <a:buFont typeface="Arial" panose="020B0604020202020204" pitchFamily="34" charset="0"/>
                <a:buChar char="•"/>
              </a:pPr>
              <a:r>
                <a:rPr lang="en-US" sz="1568" dirty="0">
                  <a:gradFill>
                    <a:gsLst>
                      <a:gs pos="0">
                        <a:srgbClr val="FFFFFF"/>
                      </a:gs>
                      <a:gs pos="100000">
                        <a:srgbClr val="FFFFFF"/>
                      </a:gs>
                    </a:gsLst>
                    <a:lin ang="5400000" scaled="0"/>
                  </a:gradFill>
                </a:rPr>
                <a:t>Deploy cluster all in cloud</a:t>
              </a:r>
            </a:p>
            <a:p>
              <a:pPr marL="227209" indent="-227209" defTabSz="914133">
                <a:spcAft>
                  <a:spcPts val="588"/>
                </a:spcAft>
                <a:buFont typeface="Arial" panose="020B0604020202020204" pitchFamily="34" charset="0"/>
                <a:buChar char="•"/>
              </a:pPr>
              <a:r>
                <a:rPr lang="en-US" sz="1568" dirty="0">
                  <a:gradFill>
                    <a:gsLst>
                      <a:gs pos="0">
                        <a:srgbClr val="FFFFFF"/>
                      </a:gs>
                      <a:gs pos="100000">
                        <a:srgbClr val="FFFFFF"/>
                      </a:gs>
                    </a:gsLst>
                    <a:lin ang="5400000" scaled="0"/>
                  </a:gradFill>
                </a:rPr>
                <a:t>Move existing applications</a:t>
              </a:r>
            </a:p>
            <a:p>
              <a:pPr marL="227209" indent="-227209" defTabSz="914133">
                <a:spcAft>
                  <a:spcPts val="588"/>
                </a:spcAft>
                <a:buFont typeface="Arial" panose="020B0604020202020204" pitchFamily="34" charset="0"/>
                <a:buChar char="•"/>
              </a:pPr>
              <a:r>
                <a:rPr lang="en-US" sz="1568" dirty="0">
                  <a:gradFill>
                    <a:gsLst>
                      <a:gs pos="0">
                        <a:srgbClr val="FFFFFF"/>
                      </a:gs>
                      <a:gs pos="100000">
                        <a:srgbClr val="FFFFFF"/>
                      </a:gs>
                    </a:gsLst>
                    <a:lin ang="5400000" scaled="0"/>
                  </a:gradFill>
                </a:rPr>
                <a:t>Support projects and testing</a:t>
              </a:r>
            </a:p>
            <a:p>
              <a:pPr marL="227209" indent="-227209" defTabSz="914133">
                <a:spcAft>
                  <a:spcPts val="588"/>
                </a:spcAft>
                <a:buFont typeface="Arial" panose="020B0604020202020204" pitchFamily="34" charset="0"/>
                <a:buChar char="•"/>
              </a:pPr>
              <a:r>
                <a:rPr lang="en-US" sz="1568" dirty="0">
                  <a:gradFill>
                    <a:gsLst>
                      <a:gs pos="0">
                        <a:srgbClr val="FFFFFF"/>
                      </a:gs>
                      <a:gs pos="100000">
                        <a:srgbClr val="FFFFFF"/>
                      </a:gs>
                    </a:gsLst>
                    <a:lin ang="5400000" scaled="0"/>
                  </a:gradFill>
                </a:rPr>
                <a:t>Gallery images and scripts to deploy</a:t>
              </a:r>
            </a:p>
            <a:p>
              <a:pPr marL="227209" indent="-227209" defTabSz="914133">
                <a:spcAft>
                  <a:spcPts val="588"/>
                </a:spcAft>
                <a:buFont typeface="Arial" panose="020B0604020202020204" pitchFamily="34" charset="0"/>
                <a:buChar char="•"/>
              </a:pPr>
              <a:r>
                <a:rPr lang="en-US" sz="1568" dirty="0">
                  <a:gradFill>
                    <a:gsLst>
                      <a:gs pos="0">
                        <a:srgbClr val="FFFFFF"/>
                      </a:gs>
                      <a:gs pos="100000">
                        <a:srgbClr val="FFFFFF"/>
                      </a:gs>
                    </a:gsLst>
                    <a:lin ang="5400000" scaled="0"/>
                  </a:gradFill>
                </a:rPr>
                <a:t>Flexible VM configuration</a:t>
              </a:r>
            </a:p>
          </p:txBody>
        </p:sp>
        <p:sp>
          <p:nvSpPr>
            <p:cNvPr id="22" name="Rectangle 21"/>
            <p:cNvSpPr/>
            <p:nvPr/>
          </p:nvSpPr>
          <p:spPr>
            <a:xfrm>
              <a:off x="274320" y="2125663"/>
              <a:ext cx="3918454" cy="721023"/>
            </a:xfrm>
            <a:prstGeom prst="rect">
              <a:avLst/>
            </a:prstGeom>
            <a:solidFill>
              <a:schemeClr val="tx1"/>
            </a:solidFill>
            <a:ln>
              <a:noFill/>
            </a:ln>
          </p:spPr>
          <p:txBody>
            <a:bodyPr wrap="square" lIns="179285" tIns="143428" rIns="89642" bIns="143428" anchor="ctr">
              <a:noAutofit/>
            </a:bodyPr>
            <a:lstStyle/>
            <a:p>
              <a:pPr defTabSz="914133"/>
              <a:r>
                <a:rPr lang="en-US" sz="1961" dirty="0">
                  <a:gradFill>
                    <a:gsLst>
                      <a:gs pos="0">
                        <a:srgbClr val="0072C6"/>
                      </a:gs>
                      <a:gs pos="100000">
                        <a:srgbClr val="0072C6"/>
                      </a:gs>
                    </a:gsLst>
                    <a:lin ang="5400000" scaled="0"/>
                  </a:gradFill>
                </a:rPr>
                <a:t>HPC Pack</a:t>
              </a:r>
            </a:p>
            <a:p>
              <a:pPr defTabSz="914133"/>
              <a:r>
                <a:rPr lang="en-US" sz="1961" dirty="0">
                  <a:gradFill>
                    <a:gsLst>
                      <a:gs pos="0">
                        <a:srgbClr val="0072C6"/>
                      </a:gs>
                      <a:gs pos="100000">
                        <a:srgbClr val="0072C6"/>
                      </a:gs>
                    </a:gsLst>
                    <a:lin ang="5400000" scaled="0"/>
                  </a:gradFill>
                </a:rPr>
                <a:t>IaaS</a:t>
              </a:r>
            </a:p>
          </p:txBody>
        </p:sp>
      </p:grpSp>
      <p:grpSp>
        <p:nvGrpSpPr>
          <p:cNvPr id="23" name="Group 22"/>
          <p:cNvGrpSpPr/>
          <p:nvPr/>
        </p:nvGrpSpPr>
        <p:grpSpPr>
          <a:xfrm>
            <a:off x="9066621" y="1636151"/>
            <a:ext cx="2856142" cy="4482124"/>
            <a:chOff x="274320" y="2125663"/>
            <a:chExt cx="3922776" cy="4572000"/>
          </a:xfrm>
        </p:grpSpPr>
        <p:sp>
          <p:nvSpPr>
            <p:cNvPr id="24" name="Rectangle 23"/>
            <p:cNvSpPr/>
            <p:nvPr/>
          </p:nvSpPr>
          <p:spPr>
            <a:xfrm>
              <a:off x="274320" y="2850405"/>
              <a:ext cx="3922776" cy="3847258"/>
            </a:xfrm>
            <a:prstGeom prst="rect">
              <a:avLst/>
            </a:prstGeom>
            <a:solidFill>
              <a:schemeClr val="accent5"/>
            </a:solidFill>
          </p:spPr>
          <p:txBody>
            <a:bodyPr wrap="square" lIns="179285" tIns="143428" rIns="89642" bIns="143428">
              <a:noAutofit/>
            </a:bodyPr>
            <a:lstStyle/>
            <a:p>
              <a:pPr marL="227209" indent="-227209" defTabSz="914133">
                <a:spcAft>
                  <a:spcPts val="588"/>
                </a:spcAft>
                <a:buFont typeface="Arial" panose="020B0604020202020204" pitchFamily="34" charset="0"/>
                <a:buChar char="•"/>
              </a:pPr>
              <a:r>
                <a:rPr lang="en-US" sz="1568" dirty="0">
                  <a:gradFill>
                    <a:gsLst>
                      <a:gs pos="0">
                        <a:srgbClr val="FFFFFF"/>
                      </a:gs>
                      <a:gs pos="100000">
                        <a:srgbClr val="FFFFFF"/>
                      </a:gs>
                    </a:gsLst>
                    <a:lin ang="5400000" scaled="0"/>
                  </a:gradFill>
                </a:rPr>
                <a:t>Native cloud scheduler</a:t>
              </a:r>
            </a:p>
            <a:p>
              <a:pPr marL="227209" indent="-227209" defTabSz="914133">
                <a:spcAft>
                  <a:spcPts val="588"/>
                </a:spcAft>
                <a:buFont typeface="Arial" panose="020B0604020202020204" pitchFamily="34" charset="0"/>
                <a:buChar char="•"/>
              </a:pPr>
              <a:r>
                <a:rPr lang="en-US" sz="1568" dirty="0" err="1">
                  <a:gradFill>
                    <a:gsLst>
                      <a:gs pos="0">
                        <a:srgbClr val="FFFFFF"/>
                      </a:gs>
                      <a:gs pos="100000">
                        <a:srgbClr val="FFFFFF"/>
                      </a:gs>
                    </a:gsLst>
                    <a:lin ang="5400000" scaled="0"/>
                  </a:gradFill>
                </a:rPr>
                <a:t>Devops</a:t>
              </a:r>
              <a:r>
                <a:rPr lang="en-US" sz="1568" dirty="0">
                  <a:gradFill>
                    <a:gsLst>
                      <a:gs pos="0">
                        <a:srgbClr val="FFFFFF"/>
                      </a:gs>
                      <a:gs pos="100000">
                        <a:srgbClr val="FFFFFF"/>
                      </a:gs>
                    </a:gsLst>
                    <a:lin ang="5400000" scaled="0"/>
                  </a:gradFill>
                </a:rPr>
                <a:t>, not infrastructure management</a:t>
              </a:r>
            </a:p>
            <a:p>
              <a:pPr marL="227209" indent="-227209" defTabSz="914133">
                <a:spcAft>
                  <a:spcPts val="588"/>
                </a:spcAft>
                <a:buFont typeface="Arial" panose="020B0604020202020204" pitchFamily="34" charset="0"/>
                <a:buChar char="•"/>
              </a:pPr>
              <a:r>
                <a:rPr lang="en-US" sz="1568" dirty="0">
                  <a:gradFill>
                    <a:gsLst>
                      <a:gs pos="0">
                        <a:srgbClr val="FFFFFF"/>
                      </a:gs>
                      <a:gs pos="100000">
                        <a:srgbClr val="FFFFFF"/>
                      </a:gs>
                    </a:gsLst>
                    <a:lin ang="5400000" scaled="0"/>
                  </a:gradFill>
                </a:rPr>
                <a:t>Small to very large deployments</a:t>
              </a:r>
            </a:p>
            <a:p>
              <a:pPr marL="227209" indent="-227209" defTabSz="914133">
                <a:spcAft>
                  <a:spcPts val="588"/>
                </a:spcAft>
                <a:buFont typeface="Arial" panose="020B0604020202020204" pitchFamily="34" charset="0"/>
                <a:buChar char="•"/>
              </a:pPr>
              <a:r>
                <a:rPr lang="en-US" sz="1568" dirty="0">
                  <a:gradFill>
                    <a:gsLst>
                      <a:gs pos="0">
                        <a:srgbClr val="FFFFFF"/>
                      </a:gs>
                      <a:gs pos="100000">
                        <a:srgbClr val="FFFFFF"/>
                      </a:gs>
                    </a:gsLst>
                    <a:lin ang="5400000" scaled="0"/>
                  </a:gradFill>
                </a:rPr>
                <a:t>Elasticity with auto-scale </a:t>
              </a:r>
            </a:p>
            <a:p>
              <a:pPr marL="227209" indent="-227209" defTabSz="914133">
                <a:spcAft>
                  <a:spcPts val="588"/>
                </a:spcAft>
                <a:buFont typeface="Arial" panose="020B0604020202020204" pitchFamily="34" charset="0"/>
                <a:buChar char="•"/>
              </a:pPr>
              <a:r>
                <a:rPr lang="en-US" sz="1568" dirty="0">
                  <a:gradFill>
                    <a:gsLst>
                      <a:gs pos="0">
                        <a:srgbClr val="FFFFFF"/>
                      </a:gs>
                      <a:gs pos="100000">
                        <a:srgbClr val="FFFFFF"/>
                      </a:gs>
                    </a:gsLst>
                    <a:lin ang="5400000" scaled="0"/>
                  </a:gradFill>
                </a:rPr>
                <a:t>Use within a service or to offer SaaS</a:t>
              </a:r>
            </a:p>
          </p:txBody>
        </p:sp>
        <p:sp>
          <p:nvSpPr>
            <p:cNvPr id="25" name="Rectangle 24"/>
            <p:cNvSpPr/>
            <p:nvPr/>
          </p:nvSpPr>
          <p:spPr>
            <a:xfrm>
              <a:off x="274320" y="2125663"/>
              <a:ext cx="3918454" cy="721023"/>
            </a:xfrm>
            <a:prstGeom prst="rect">
              <a:avLst/>
            </a:prstGeom>
            <a:solidFill>
              <a:schemeClr val="tx1"/>
            </a:solidFill>
            <a:ln>
              <a:noFill/>
            </a:ln>
          </p:spPr>
          <p:txBody>
            <a:bodyPr wrap="square" lIns="179285" tIns="143428" rIns="89642" bIns="143428" anchor="ctr">
              <a:noAutofit/>
            </a:bodyPr>
            <a:lstStyle/>
            <a:p>
              <a:pPr defTabSz="914133"/>
              <a:r>
                <a:rPr lang="en-US" sz="1961" dirty="0">
                  <a:gradFill>
                    <a:gsLst>
                      <a:gs pos="0">
                        <a:srgbClr val="0072C6"/>
                      </a:gs>
                      <a:gs pos="100000">
                        <a:srgbClr val="0072C6"/>
                      </a:gs>
                    </a:gsLst>
                    <a:lin ang="5400000" scaled="0"/>
                  </a:gradFill>
                </a:rPr>
                <a:t>Azure Batch</a:t>
              </a:r>
            </a:p>
            <a:p>
              <a:pPr defTabSz="914133"/>
              <a:r>
                <a:rPr lang="en-US" sz="1961" dirty="0">
                  <a:gradFill>
                    <a:gsLst>
                      <a:gs pos="0">
                        <a:srgbClr val="0072C6"/>
                      </a:gs>
                      <a:gs pos="100000">
                        <a:srgbClr val="0072C6"/>
                      </a:gs>
                    </a:gsLst>
                    <a:lin ang="5400000" scaled="0"/>
                  </a:gradFill>
                </a:rPr>
                <a:t>PaaS</a:t>
              </a:r>
            </a:p>
          </p:txBody>
        </p:sp>
      </p:grpSp>
      <p:sp>
        <p:nvSpPr>
          <p:cNvPr id="30" name="Freeform 5"/>
          <p:cNvSpPr>
            <a:spLocks noEditPoints="1"/>
          </p:cNvSpPr>
          <p:nvPr/>
        </p:nvSpPr>
        <p:spPr bwMode="auto">
          <a:xfrm>
            <a:off x="2190596" y="5178613"/>
            <a:ext cx="739461" cy="744903"/>
          </a:xfrm>
          <a:custGeom>
            <a:avLst/>
            <a:gdLst>
              <a:gd name="T0" fmla="*/ 1033 w 2081"/>
              <a:gd name="T1" fmla="*/ 2094 h 2094"/>
              <a:gd name="T2" fmla="*/ 0 w 2081"/>
              <a:gd name="T3" fmla="*/ 1038 h 2094"/>
              <a:gd name="T4" fmla="*/ 1033 w 2081"/>
              <a:gd name="T5" fmla="*/ 0 h 2094"/>
              <a:gd name="T6" fmla="*/ 2081 w 2081"/>
              <a:gd name="T7" fmla="*/ 1038 h 2094"/>
              <a:gd name="T8" fmla="*/ 1033 w 2081"/>
              <a:gd name="T9" fmla="*/ 2094 h 2094"/>
              <a:gd name="T10" fmla="*/ 1033 w 2081"/>
              <a:gd name="T11" fmla="*/ 125 h 2094"/>
              <a:gd name="T12" fmla="*/ 129 w 2081"/>
              <a:gd name="T13" fmla="*/ 1038 h 2094"/>
              <a:gd name="T14" fmla="*/ 1033 w 2081"/>
              <a:gd name="T15" fmla="*/ 1965 h 2094"/>
              <a:gd name="T16" fmla="*/ 1957 w 2081"/>
              <a:gd name="T17" fmla="*/ 1038 h 2094"/>
              <a:gd name="T18" fmla="*/ 1033 w 2081"/>
              <a:gd name="T19" fmla="*/ 125 h 2094"/>
              <a:gd name="T20" fmla="*/ 907 w 2081"/>
              <a:gd name="T21" fmla="*/ 1444 h 2094"/>
              <a:gd name="T22" fmla="*/ 1171 w 2081"/>
              <a:gd name="T23" fmla="*/ 1444 h 2094"/>
              <a:gd name="T24" fmla="*/ 1606 w 2081"/>
              <a:gd name="T25" fmla="*/ 1037 h 2094"/>
              <a:gd name="T26" fmla="*/ 1171 w 2081"/>
              <a:gd name="T27" fmla="*/ 631 h 2094"/>
              <a:gd name="T28" fmla="*/ 907 w 2081"/>
              <a:gd name="T29" fmla="*/ 631 h 2094"/>
              <a:gd name="T30" fmla="*/ 1228 w 2081"/>
              <a:gd name="T31" fmla="*/ 942 h 2094"/>
              <a:gd name="T32" fmla="*/ 500 w 2081"/>
              <a:gd name="T33" fmla="*/ 942 h 2094"/>
              <a:gd name="T34" fmla="*/ 500 w 2081"/>
              <a:gd name="T35" fmla="*/ 1152 h 2094"/>
              <a:gd name="T36" fmla="*/ 1228 w 2081"/>
              <a:gd name="T37" fmla="*/ 1152 h 2094"/>
              <a:gd name="T38" fmla="*/ 907 w 2081"/>
              <a:gd name="T39" fmla="*/ 1444 h 20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081" h="2094">
                <a:moveTo>
                  <a:pt x="1033" y="2094"/>
                </a:moveTo>
                <a:cubicBezTo>
                  <a:pt x="464" y="2094"/>
                  <a:pt x="0" y="1629"/>
                  <a:pt x="0" y="1038"/>
                </a:cubicBezTo>
                <a:cubicBezTo>
                  <a:pt x="0" y="461"/>
                  <a:pt x="464" y="0"/>
                  <a:pt x="1033" y="0"/>
                </a:cubicBezTo>
                <a:cubicBezTo>
                  <a:pt x="1622" y="0"/>
                  <a:pt x="2081" y="461"/>
                  <a:pt x="2081" y="1038"/>
                </a:cubicBezTo>
                <a:cubicBezTo>
                  <a:pt x="2081" y="1629"/>
                  <a:pt x="1622" y="2094"/>
                  <a:pt x="1033" y="2094"/>
                </a:cubicBezTo>
                <a:close/>
                <a:moveTo>
                  <a:pt x="1033" y="125"/>
                </a:moveTo>
                <a:cubicBezTo>
                  <a:pt x="531" y="125"/>
                  <a:pt x="129" y="533"/>
                  <a:pt x="129" y="1038"/>
                </a:cubicBezTo>
                <a:cubicBezTo>
                  <a:pt x="129" y="1547"/>
                  <a:pt x="531" y="1965"/>
                  <a:pt x="1033" y="1965"/>
                </a:cubicBezTo>
                <a:cubicBezTo>
                  <a:pt x="1535" y="1965"/>
                  <a:pt x="1957" y="1547"/>
                  <a:pt x="1957" y="1038"/>
                </a:cubicBezTo>
                <a:cubicBezTo>
                  <a:pt x="1957" y="533"/>
                  <a:pt x="1535" y="125"/>
                  <a:pt x="1033" y="125"/>
                </a:cubicBezTo>
                <a:close/>
                <a:moveTo>
                  <a:pt x="907" y="1444"/>
                </a:moveTo>
                <a:cubicBezTo>
                  <a:pt x="1171" y="1444"/>
                  <a:pt x="1171" y="1444"/>
                  <a:pt x="1171" y="1444"/>
                </a:cubicBezTo>
                <a:cubicBezTo>
                  <a:pt x="1606" y="1037"/>
                  <a:pt x="1606" y="1037"/>
                  <a:pt x="1606" y="1037"/>
                </a:cubicBezTo>
                <a:cubicBezTo>
                  <a:pt x="1171" y="631"/>
                  <a:pt x="1171" y="631"/>
                  <a:pt x="1171" y="631"/>
                </a:cubicBezTo>
                <a:cubicBezTo>
                  <a:pt x="907" y="631"/>
                  <a:pt x="907" y="631"/>
                  <a:pt x="907" y="631"/>
                </a:cubicBezTo>
                <a:cubicBezTo>
                  <a:pt x="1228" y="942"/>
                  <a:pt x="1228" y="942"/>
                  <a:pt x="1228" y="942"/>
                </a:cubicBezTo>
                <a:cubicBezTo>
                  <a:pt x="500" y="942"/>
                  <a:pt x="500" y="942"/>
                  <a:pt x="500" y="942"/>
                </a:cubicBezTo>
                <a:cubicBezTo>
                  <a:pt x="500" y="1152"/>
                  <a:pt x="500" y="1152"/>
                  <a:pt x="500" y="1152"/>
                </a:cubicBezTo>
                <a:cubicBezTo>
                  <a:pt x="500" y="1152"/>
                  <a:pt x="500" y="1152"/>
                  <a:pt x="1228" y="1152"/>
                </a:cubicBezTo>
                <a:cubicBezTo>
                  <a:pt x="907" y="1444"/>
                  <a:pt x="907" y="1444"/>
                  <a:pt x="907" y="1444"/>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endParaRPr lang="en-US" sz="1765" dirty="0">
              <a:solidFill>
                <a:srgbClr val="FFFFFF"/>
              </a:solidFill>
            </a:endParaRPr>
          </a:p>
        </p:txBody>
      </p:sp>
      <p:sp>
        <p:nvSpPr>
          <p:cNvPr id="31" name="Freeform 5"/>
          <p:cNvSpPr>
            <a:spLocks noEditPoints="1"/>
          </p:cNvSpPr>
          <p:nvPr/>
        </p:nvSpPr>
        <p:spPr bwMode="auto">
          <a:xfrm>
            <a:off x="5143107" y="5178613"/>
            <a:ext cx="739461" cy="744903"/>
          </a:xfrm>
          <a:custGeom>
            <a:avLst/>
            <a:gdLst>
              <a:gd name="T0" fmla="*/ 1033 w 2081"/>
              <a:gd name="T1" fmla="*/ 2094 h 2094"/>
              <a:gd name="T2" fmla="*/ 0 w 2081"/>
              <a:gd name="T3" fmla="*/ 1038 h 2094"/>
              <a:gd name="T4" fmla="*/ 1033 w 2081"/>
              <a:gd name="T5" fmla="*/ 0 h 2094"/>
              <a:gd name="T6" fmla="*/ 2081 w 2081"/>
              <a:gd name="T7" fmla="*/ 1038 h 2094"/>
              <a:gd name="T8" fmla="*/ 1033 w 2081"/>
              <a:gd name="T9" fmla="*/ 2094 h 2094"/>
              <a:gd name="T10" fmla="*/ 1033 w 2081"/>
              <a:gd name="T11" fmla="*/ 125 h 2094"/>
              <a:gd name="T12" fmla="*/ 129 w 2081"/>
              <a:gd name="T13" fmla="*/ 1038 h 2094"/>
              <a:gd name="T14" fmla="*/ 1033 w 2081"/>
              <a:gd name="T15" fmla="*/ 1965 h 2094"/>
              <a:gd name="T16" fmla="*/ 1957 w 2081"/>
              <a:gd name="T17" fmla="*/ 1038 h 2094"/>
              <a:gd name="T18" fmla="*/ 1033 w 2081"/>
              <a:gd name="T19" fmla="*/ 125 h 2094"/>
              <a:gd name="T20" fmla="*/ 907 w 2081"/>
              <a:gd name="T21" fmla="*/ 1444 h 2094"/>
              <a:gd name="T22" fmla="*/ 1171 w 2081"/>
              <a:gd name="T23" fmla="*/ 1444 h 2094"/>
              <a:gd name="T24" fmla="*/ 1606 w 2081"/>
              <a:gd name="T25" fmla="*/ 1037 h 2094"/>
              <a:gd name="T26" fmla="*/ 1171 w 2081"/>
              <a:gd name="T27" fmla="*/ 631 h 2094"/>
              <a:gd name="T28" fmla="*/ 907 w 2081"/>
              <a:gd name="T29" fmla="*/ 631 h 2094"/>
              <a:gd name="T30" fmla="*/ 1228 w 2081"/>
              <a:gd name="T31" fmla="*/ 942 h 2094"/>
              <a:gd name="T32" fmla="*/ 500 w 2081"/>
              <a:gd name="T33" fmla="*/ 942 h 2094"/>
              <a:gd name="T34" fmla="*/ 500 w 2081"/>
              <a:gd name="T35" fmla="*/ 1152 h 2094"/>
              <a:gd name="T36" fmla="*/ 1228 w 2081"/>
              <a:gd name="T37" fmla="*/ 1152 h 2094"/>
              <a:gd name="T38" fmla="*/ 907 w 2081"/>
              <a:gd name="T39" fmla="*/ 1444 h 20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081" h="2094">
                <a:moveTo>
                  <a:pt x="1033" y="2094"/>
                </a:moveTo>
                <a:cubicBezTo>
                  <a:pt x="464" y="2094"/>
                  <a:pt x="0" y="1629"/>
                  <a:pt x="0" y="1038"/>
                </a:cubicBezTo>
                <a:cubicBezTo>
                  <a:pt x="0" y="461"/>
                  <a:pt x="464" y="0"/>
                  <a:pt x="1033" y="0"/>
                </a:cubicBezTo>
                <a:cubicBezTo>
                  <a:pt x="1622" y="0"/>
                  <a:pt x="2081" y="461"/>
                  <a:pt x="2081" y="1038"/>
                </a:cubicBezTo>
                <a:cubicBezTo>
                  <a:pt x="2081" y="1629"/>
                  <a:pt x="1622" y="2094"/>
                  <a:pt x="1033" y="2094"/>
                </a:cubicBezTo>
                <a:close/>
                <a:moveTo>
                  <a:pt x="1033" y="125"/>
                </a:moveTo>
                <a:cubicBezTo>
                  <a:pt x="531" y="125"/>
                  <a:pt x="129" y="533"/>
                  <a:pt x="129" y="1038"/>
                </a:cubicBezTo>
                <a:cubicBezTo>
                  <a:pt x="129" y="1547"/>
                  <a:pt x="531" y="1965"/>
                  <a:pt x="1033" y="1965"/>
                </a:cubicBezTo>
                <a:cubicBezTo>
                  <a:pt x="1535" y="1965"/>
                  <a:pt x="1957" y="1547"/>
                  <a:pt x="1957" y="1038"/>
                </a:cubicBezTo>
                <a:cubicBezTo>
                  <a:pt x="1957" y="533"/>
                  <a:pt x="1535" y="125"/>
                  <a:pt x="1033" y="125"/>
                </a:cubicBezTo>
                <a:close/>
                <a:moveTo>
                  <a:pt x="907" y="1444"/>
                </a:moveTo>
                <a:cubicBezTo>
                  <a:pt x="1171" y="1444"/>
                  <a:pt x="1171" y="1444"/>
                  <a:pt x="1171" y="1444"/>
                </a:cubicBezTo>
                <a:cubicBezTo>
                  <a:pt x="1606" y="1037"/>
                  <a:pt x="1606" y="1037"/>
                  <a:pt x="1606" y="1037"/>
                </a:cubicBezTo>
                <a:cubicBezTo>
                  <a:pt x="1171" y="631"/>
                  <a:pt x="1171" y="631"/>
                  <a:pt x="1171" y="631"/>
                </a:cubicBezTo>
                <a:cubicBezTo>
                  <a:pt x="907" y="631"/>
                  <a:pt x="907" y="631"/>
                  <a:pt x="907" y="631"/>
                </a:cubicBezTo>
                <a:cubicBezTo>
                  <a:pt x="1228" y="942"/>
                  <a:pt x="1228" y="942"/>
                  <a:pt x="1228" y="942"/>
                </a:cubicBezTo>
                <a:cubicBezTo>
                  <a:pt x="500" y="942"/>
                  <a:pt x="500" y="942"/>
                  <a:pt x="500" y="942"/>
                </a:cubicBezTo>
                <a:cubicBezTo>
                  <a:pt x="500" y="1152"/>
                  <a:pt x="500" y="1152"/>
                  <a:pt x="500" y="1152"/>
                </a:cubicBezTo>
                <a:cubicBezTo>
                  <a:pt x="500" y="1152"/>
                  <a:pt x="500" y="1152"/>
                  <a:pt x="1228" y="1152"/>
                </a:cubicBezTo>
                <a:cubicBezTo>
                  <a:pt x="907" y="1444"/>
                  <a:pt x="907" y="1444"/>
                  <a:pt x="907" y="1444"/>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endParaRPr lang="en-US" sz="1765" dirty="0">
              <a:solidFill>
                <a:srgbClr val="FFFFFF"/>
              </a:solidFill>
            </a:endParaRPr>
          </a:p>
        </p:txBody>
      </p:sp>
      <p:sp>
        <p:nvSpPr>
          <p:cNvPr id="32" name="Freeform 5"/>
          <p:cNvSpPr>
            <a:spLocks noEditPoints="1"/>
          </p:cNvSpPr>
          <p:nvPr/>
        </p:nvSpPr>
        <p:spPr bwMode="auto">
          <a:xfrm>
            <a:off x="8060045" y="5178613"/>
            <a:ext cx="739461" cy="744903"/>
          </a:xfrm>
          <a:custGeom>
            <a:avLst/>
            <a:gdLst>
              <a:gd name="T0" fmla="*/ 1033 w 2081"/>
              <a:gd name="T1" fmla="*/ 2094 h 2094"/>
              <a:gd name="T2" fmla="*/ 0 w 2081"/>
              <a:gd name="T3" fmla="*/ 1038 h 2094"/>
              <a:gd name="T4" fmla="*/ 1033 w 2081"/>
              <a:gd name="T5" fmla="*/ 0 h 2094"/>
              <a:gd name="T6" fmla="*/ 2081 w 2081"/>
              <a:gd name="T7" fmla="*/ 1038 h 2094"/>
              <a:gd name="T8" fmla="*/ 1033 w 2081"/>
              <a:gd name="T9" fmla="*/ 2094 h 2094"/>
              <a:gd name="T10" fmla="*/ 1033 w 2081"/>
              <a:gd name="T11" fmla="*/ 125 h 2094"/>
              <a:gd name="T12" fmla="*/ 129 w 2081"/>
              <a:gd name="T13" fmla="*/ 1038 h 2094"/>
              <a:gd name="T14" fmla="*/ 1033 w 2081"/>
              <a:gd name="T15" fmla="*/ 1965 h 2094"/>
              <a:gd name="T16" fmla="*/ 1957 w 2081"/>
              <a:gd name="T17" fmla="*/ 1038 h 2094"/>
              <a:gd name="T18" fmla="*/ 1033 w 2081"/>
              <a:gd name="T19" fmla="*/ 125 h 2094"/>
              <a:gd name="T20" fmla="*/ 907 w 2081"/>
              <a:gd name="T21" fmla="*/ 1444 h 2094"/>
              <a:gd name="T22" fmla="*/ 1171 w 2081"/>
              <a:gd name="T23" fmla="*/ 1444 h 2094"/>
              <a:gd name="T24" fmla="*/ 1606 w 2081"/>
              <a:gd name="T25" fmla="*/ 1037 h 2094"/>
              <a:gd name="T26" fmla="*/ 1171 w 2081"/>
              <a:gd name="T27" fmla="*/ 631 h 2094"/>
              <a:gd name="T28" fmla="*/ 907 w 2081"/>
              <a:gd name="T29" fmla="*/ 631 h 2094"/>
              <a:gd name="T30" fmla="*/ 1228 w 2081"/>
              <a:gd name="T31" fmla="*/ 942 h 2094"/>
              <a:gd name="T32" fmla="*/ 500 w 2081"/>
              <a:gd name="T33" fmla="*/ 942 h 2094"/>
              <a:gd name="T34" fmla="*/ 500 w 2081"/>
              <a:gd name="T35" fmla="*/ 1152 h 2094"/>
              <a:gd name="T36" fmla="*/ 1228 w 2081"/>
              <a:gd name="T37" fmla="*/ 1152 h 2094"/>
              <a:gd name="T38" fmla="*/ 907 w 2081"/>
              <a:gd name="T39" fmla="*/ 1444 h 20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081" h="2094">
                <a:moveTo>
                  <a:pt x="1033" y="2094"/>
                </a:moveTo>
                <a:cubicBezTo>
                  <a:pt x="464" y="2094"/>
                  <a:pt x="0" y="1629"/>
                  <a:pt x="0" y="1038"/>
                </a:cubicBezTo>
                <a:cubicBezTo>
                  <a:pt x="0" y="461"/>
                  <a:pt x="464" y="0"/>
                  <a:pt x="1033" y="0"/>
                </a:cubicBezTo>
                <a:cubicBezTo>
                  <a:pt x="1622" y="0"/>
                  <a:pt x="2081" y="461"/>
                  <a:pt x="2081" y="1038"/>
                </a:cubicBezTo>
                <a:cubicBezTo>
                  <a:pt x="2081" y="1629"/>
                  <a:pt x="1622" y="2094"/>
                  <a:pt x="1033" y="2094"/>
                </a:cubicBezTo>
                <a:close/>
                <a:moveTo>
                  <a:pt x="1033" y="125"/>
                </a:moveTo>
                <a:cubicBezTo>
                  <a:pt x="531" y="125"/>
                  <a:pt x="129" y="533"/>
                  <a:pt x="129" y="1038"/>
                </a:cubicBezTo>
                <a:cubicBezTo>
                  <a:pt x="129" y="1547"/>
                  <a:pt x="531" y="1965"/>
                  <a:pt x="1033" y="1965"/>
                </a:cubicBezTo>
                <a:cubicBezTo>
                  <a:pt x="1535" y="1965"/>
                  <a:pt x="1957" y="1547"/>
                  <a:pt x="1957" y="1038"/>
                </a:cubicBezTo>
                <a:cubicBezTo>
                  <a:pt x="1957" y="533"/>
                  <a:pt x="1535" y="125"/>
                  <a:pt x="1033" y="125"/>
                </a:cubicBezTo>
                <a:close/>
                <a:moveTo>
                  <a:pt x="907" y="1444"/>
                </a:moveTo>
                <a:cubicBezTo>
                  <a:pt x="1171" y="1444"/>
                  <a:pt x="1171" y="1444"/>
                  <a:pt x="1171" y="1444"/>
                </a:cubicBezTo>
                <a:cubicBezTo>
                  <a:pt x="1606" y="1037"/>
                  <a:pt x="1606" y="1037"/>
                  <a:pt x="1606" y="1037"/>
                </a:cubicBezTo>
                <a:cubicBezTo>
                  <a:pt x="1171" y="631"/>
                  <a:pt x="1171" y="631"/>
                  <a:pt x="1171" y="631"/>
                </a:cubicBezTo>
                <a:cubicBezTo>
                  <a:pt x="907" y="631"/>
                  <a:pt x="907" y="631"/>
                  <a:pt x="907" y="631"/>
                </a:cubicBezTo>
                <a:cubicBezTo>
                  <a:pt x="1228" y="942"/>
                  <a:pt x="1228" y="942"/>
                  <a:pt x="1228" y="942"/>
                </a:cubicBezTo>
                <a:cubicBezTo>
                  <a:pt x="500" y="942"/>
                  <a:pt x="500" y="942"/>
                  <a:pt x="500" y="942"/>
                </a:cubicBezTo>
                <a:cubicBezTo>
                  <a:pt x="500" y="1152"/>
                  <a:pt x="500" y="1152"/>
                  <a:pt x="500" y="1152"/>
                </a:cubicBezTo>
                <a:cubicBezTo>
                  <a:pt x="500" y="1152"/>
                  <a:pt x="500" y="1152"/>
                  <a:pt x="1228" y="1152"/>
                </a:cubicBezTo>
                <a:cubicBezTo>
                  <a:pt x="907" y="1444"/>
                  <a:pt x="907" y="1444"/>
                  <a:pt x="907" y="1444"/>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endParaRPr lang="en-US" sz="1765" dirty="0">
              <a:solidFill>
                <a:srgbClr val="FFFFFF"/>
              </a:solidFill>
            </a:endParaRPr>
          </a:p>
        </p:txBody>
      </p:sp>
    </p:spTree>
    <p:extLst>
      <p:ext uri="{BB962C8B-B14F-4D97-AF65-F5344CB8AC3E}">
        <p14:creationId xmlns:p14="http://schemas.microsoft.com/office/powerpoint/2010/main" val="26656267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fade">
                                      <p:cBhvr>
                                        <p:cTn id="12" dur="500"/>
                                        <p:tgtEl>
                                          <p:spTgt spid="30"/>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fade">
                                      <p:cBhvr>
                                        <p:cTn id="16" dur="500"/>
                                        <p:tgtEl>
                                          <p:spTgt spid="17"/>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1"/>
                                        </p:tgtEl>
                                        <p:attrNameLst>
                                          <p:attrName>style.visibility</p:attrName>
                                        </p:attrNameLst>
                                      </p:cBhvr>
                                      <p:to>
                                        <p:strVal val="visible"/>
                                      </p:to>
                                    </p:set>
                                    <p:animEffect transition="in" filter="fade">
                                      <p:cBhvr>
                                        <p:cTn id="21" dur="500"/>
                                        <p:tgtEl>
                                          <p:spTgt spid="31"/>
                                        </p:tgtEl>
                                      </p:cBhvr>
                                    </p:animEffect>
                                  </p:childTnLst>
                                </p:cTn>
                              </p:par>
                            </p:childTnLst>
                          </p:cTn>
                        </p:par>
                        <p:par>
                          <p:cTn id="22" fill="hold">
                            <p:stCondLst>
                              <p:cond delay="500"/>
                            </p:stCondLst>
                            <p:childTnLst>
                              <p:par>
                                <p:cTn id="23" presetID="10" presetClass="entr" presetSubtype="0" fill="hold" nodeType="after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fade">
                                      <p:cBhvr>
                                        <p:cTn id="25" dur="500"/>
                                        <p:tgtEl>
                                          <p:spTgt spid="20"/>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32"/>
                                        </p:tgtEl>
                                        <p:attrNameLst>
                                          <p:attrName>style.visibility</p:attrName>
                                        </p:attrNameLst>
                                      </p:cBhvr>
                                      <p:to>
                                        <p:strVal val="visible"/>
                                      </p:to>
                                    </p:set>
                                    <p:animEffect transition="in" filter="fade">
                                      <p:cBhvr>
                                        <p:cTn id="30" dur="500"/>
                                        <p:tgtEl>
                                          <p:spTgt spid="32"/>
                                        </p:tgtEl>
                                      </p:cBhvr>
                                    </p:animEffect>
                                  </p:childTnLst>
                                </p:cTn>
                              </p:par>
                            </p:childTnLst>
                          </p:cTn>
                        </p:par>
                        <p:par>
                          <p:cTn id="31" fill="hold">
                            <p:stCondLst>
                              <p:cond delay="500"/>
                            </p:stCondLst>
                            <p:childTnLst>
                              <p:par>
                                <p:cTn id="32" presetID="10" presetClass="entr" presetSubtype="0" fill="hold" nodeType="afterEffect">
                                  <p:stCondLst>
                                    <p:cond delay="0"/>
                                  </p:stCondLst>
                                  <p:childTnLst>
                                    <p:set>
                                      <p:cBhvr>
                                        <p:cTn id="33" dur="1" fill="hold">
                                          <p:stCondLst>
                                            <p:cond delay="0"/>
                                          </p:stCondLst>
                                        </p:cTn>
                                        <p:tgtEl>
                                          <p:spTgt spid="23"/>
                                        </p:tgtEl>
                                        <p:attrNameLst>
                                          <p:attrName>style.visibility</p:attrName>
                                        </p:attrNameLst>
                                      </p:cBhvr>
                                      <p:to>
                                        <p:strVal val="visible"/>
                                      </p:to>
                                    </p:set>
                                    <p:animEffect transition="in" filter="fade">
                                      <p:cBhvr>
                                        <p:cTn id="34"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1" grpId="0" animBg="1"/>
      <p:bldP spid="32"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High Performance Computing on Azure</a:t>
            </a:r>
          </a:p>
        </p:txBody>
      </p:sp>
      <p:sp>
        <p:nvSpPr>
          <p:cNvPr id="4" name="Text Placeholder 9"/>
          <p:cNvSpPr txBox="1">
            <a:spLocks/>
          </p:cNvSpPr>
          <p:nvPr/>
        </p:nvSpPr>
        <p:spPr>
          <a:xfrm>
            <a:off x="269240" y="1192256"/>
            <a:ext cx="5378549" cy="4477808"/>
          </a:xfrm>
          <a:prstGeom prst="rect">
            <a:avLst/>
          </a:prstGeom>
        </p:spPr>
        <p:txBody>
          <a:bodyPr lIns="179285" tIns="143428" rIns="179285" bIns="143428"/>
          <a:lstStyle>
            <a:lvl1pPr marL="233149" indent="-233149" algn="l" defTabSz="932597" rtl="0" eaLnBrk="1" latinLnBrk="0" hangingPunct="1">
              <a:lnSpc>
                <a:spcPct val="90000"/>
              </a:lnSpc>
              <a:spcBef>
                <a:spcPts val="1020"/>
              </a:spcBef>
              <a:buFont typeface="Arial" panose="020B0604020202020204" pitchFamily="34" charset="0"/>
              <a:buChar char="•"/>
              <a:defRPr sz="3600" kern="1200">
                <a:solidFill>
                  <a:schemeClr val="bg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3200" kern="1200">
                <a:solidFill>
                  <a:schemeClr val="bg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800" kern="1200">
                <a:solidFill>
                  <a:schemeClr val="bg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2400" kern="1200">
                <a:solidFill>
                  <a:schemeClr val="bg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2400" kern="1200">
                <a:solidFill>
                  <a:schemeClr val="bg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a:lstStyle>
          <a:p>
            <a:pPr marL="0" indent="0" defTabSz="914225">
              <a:spcBef>
                <a:spcPts val="1000"/>
              </a:spcBef>
              <a:buFont typeface="Arial" panose="020B0604020202020204" pitchFamily="34" charset="0"/>
              <a:buNone/>
              <a:defRPr/>
            </a:pPr>
            <a:r>
              <a:rPr lang="en-US" sz="3137" dirty="0">
                <a:gradFill>
                  <a:gsLst>
                    <a:gs pos="0">
                      <a:srgbClr val="FFFFFF"/>
                    </a:gs>
                    <a:gs pos="100000">
                      <a:srgbClr val="FFFFFF"/>
                    </a:gs>
                  </a:gsLst>
                  <a:lin ang="5400000" scaled="1"/>
                </a:gradFill>
                <a:latin typeface="Segoe UI Light"/>
              </a:rPr>
              <a:t>HPC clusters in Azure</a:t>
            </a:r>
          </a:p>
          <a:p>
            <a:pPr marL="342900" lvl="1" indent="-342900" defTabSz="914225">
              <a:spcBef>
                <a:spcPts val="0"/>
              </a:spcBef>
              <a:spcAft>
                <a:spcPts val="588"/>
              </a:spcAft>
              <a:defRPr/>
            </a:pPr>
            <a:r>
              <a:rPr lang="en-US" sz="1961" dirty="0">
                <a:gradFill>
                  <a:gsLst>
                    <a:gs pos="0">
                      <a:srgbClr val="FFFFFF"/>
                    </a:gs>
                    <a:gs pos="100000">
                      <a:srgbClr val="FFFFFF"/>
                    </a:gs>
                  </a:gsLst>
                  <a:lin ang="5400000" scaled="1"/>
                </a:gradFill>
              </a:rPr>
              <a:t>Access to thousands of cores</a:t>
            </a:r>
          </a:p>
          <a:p>
            <a:pPr marL="0" indent="0" defTabSz="914225">
              <a:spcBef>
                <a:spcPts val="1000"/>
              </a:spcBef>
              <a:buFont typeface="Arial" panose="020B0604020202020204" pitchFamily="34" charset="0"/>
              <a:buNone/>
              <a:defRPr/>
            </a:pPr>
            <a:r>
              <a:rPr lang="en-US" sz="3137" dirty="0">
                <a:gradFill>
                  <a:gsLst>
                    <a:gs pos="0">
                      <a:srgbClr val="FFFFFF"/>
                    </a:gs>
                    <a:gs pos="100000">
                      <a:srgbClr val="FFFFFF"/>
                    </a:gs>
                  </a:gsLst>
                  <a:lin ang="5400000" scaled="1"/>
                </a:gradFill>
                <a:latin typeface="Segoe UI Light"/>
              </a:rPr>
              <a:t>RDMA and InfiniBand support in high end VM SKU’s</a:t>
            </a:r>
          </a:p>
          <a:p>
            <a:pPr marL="342900" lvl="1" indent="-342900" defTabSz="914225">
              <a:spcBef>
                <a:spcPts val="0"/>
              </a:spcBef>
              <a:spcAft>
                <a:spcPts val="588"/>
              </a:spcAft>
              <a:defRPr/>
            </a:pPr>
            <a:r>
              <a:rPr lang="en-US" sz="1961" dirty="0" err="1">
                <a:gradFill>
                  <a:gsLst>
                    <a:gs pos="0">
                      <a:srgbClr val="FFFFFF"/>
                    </a:gs>
                    <a:gs pos="100000">
                      <a:srgbClr val="FFFFFF"/>
                    </a:gs>
                  </a:gsLst>
                  <a:lin ang="5400000" scaled="1"/>
                </a:gradFill>
              </a:rPr>
              <a:t>Micosecond</a:t>
            </a:r>
            <a:r>
              <a:rPr lang="en-US" sz="1961" dirty="0">
                <a:gradFill>
                  <a:gsLst>
                    <a:gs pos="0">
                      <a:srgbClr val="FFFFFF"/>
                    </a:gs>
                    <a:gs pos="100000">
                      <a:srgbClr val="FFFFFF"/>
                    </a:gs>
                  </a:gsLst>
                  <a:lin ang="5400000" scaled="1"/>
                </a:gradFill>
              </a:rPr>
              <a:t> low-latency network</a:t>
            </a:r>
          </a:p>
          <a:p>
            <a:pPr marL="342900" lvl="1" indent="-342900" defTabSz="914225">
              <a:spcBef>
                <a:spcPts val="0"/>
              </a:spcBef>
              <a:spcAft>
                <a:spcPts val="588"/>
              </a:spcAft>
              <a:defRPr/>
            </a:pPr>
            <a:r>
              <a:rPr lang="en-US" sz="1961" dirty="0">
                <a:gradFill>
                  <a:gsLst>
                    <a:gs pos="0">
                      <a:srgbClr val="FFFFFF"/>
                    </a:gs>
                    <a:gs pos="100000">
                      <a:srgbClr val="FFFFFF"/>
                    </a:gs>
                  </a:gsLst>
                  <a:lin ang="5400000" scaled="1"/>
                </a:gradFill>
              </a:rPr>
              <a:t>Run MPI applications with close to bare </a:t>
            </a:r>
            <a:br>
              <a:rPr lang="en-US" sz="1961" dirty="0">
                <a:gradFill>
                  <a:gsLst>
                    <a:gs pos="0">
                      <a:srgbClr val="FFFFFF"/>
                    </a:gs>
                    <a:gs pos="100000">
                      <a:srgbClr val="FFFFFF"/>
                    </a:gs>
                  </a:gsLst>
                  <a:lin ang="5400000" scaled="1"/>
                </a:gradFill>
              </a:rPr>
            </a:br>
            <a:r>
              <a:rPr lang="en-US" sz="1961" dirty="0">
                <a:gradFill>
                  <a:gsLst>
                    <a:gs pos="0">
                      <a:srgbClr val="FFFFFF"/>
                    </a:gs>
                    <a:gs pos="100000">
                      <a:srgbClr val="FFFFFF"/>
                    </a:gs>
                  </a:gsLst>
                  <a:lin ang="5400000" scaled="1"/>
                </a:gradFill>
              </a:rPr>
              <a:t>metal performance </a:t>
            </a:r>
            <a:endParaRPr lang="en-US" sz="3137" dirty="0">
              <a:gradFill>
                <a:gsLst>
                  <a:gs pos="0">
                    <a:srgbClr val="FFFFFF"/>
                  </a:gs>
                  <a:gs pos="100000">
                    <a:srgbClr val="FFFFFF"/>
                  </a:gs>
                </a:gsLst>
                <a:lin ang="5400000" scaled="1"/>
              </a:gradFill>
              <a:latin typeface="Segoe UI Light"/>
            </a:endParaRPr>
          </a:p>
          <a:p>
            <a:pPr marL="0" indent="0" defTabSz="914225">
              <a:spcBef>
                <a:spcPts val="1000"/>
              </a:spcBef>
              <a:buFont typeface="Arial" panose="020B0604020202020204" pitchFamily="34" charset="0"/>
              <a:buNone/>
              <a:defRPr/>
            </a:pPr>
            <a:r>
              <a:rPr lang="en-US" sz="3137" dirty="0">
                <a:gradFill>
                  <a:gsLst>
                    <a:gs pos="0">
                      <a:srgbClr val="FFFFFF"/>
                    </a:gs>
                    <a:gs pos="100000">
                      <a:srgbClr val="FFFFFF"/>
                    </a:gs>
                  </a:gsLst>
                  <a:lin ang="5400000" scaled="1"/>
                </a:gradFill>
                <a:latin typeface="Segoe UI Light"/>
              </a:rPr>
              <a:t>Burst to the cloud on demand</a:t>
            </a:r>
          </a:p>
          <a:p>
            <a:pPr marL="0" indent="0" defTabSz="914225">
              <a:spcBef>
                <a:spcPts val="1000"/>
              </a:spcBef>
              <a:buFont typeface="Arial" panose="020B0604020202020204" pitchFamily="34" charset="0"/>
              <a:buNone/>
              <a:defRPr/>
            </a:pPr>
            <a:endParaRPr lang="en-US" sz="3137" dirty="0">
              <a:gradFill>
                <a:gsLst>
                  <a:gs pos="0">
                    <a:srgbClr val="FFFFFF"/>
                  </a:gs>
                  <a:gs pos="100000">
                    <a:srgbClr val="FFFFFF"/>
                  </a:gs>
                </a:gsLst>
                <a:lin ang="5400000" scaled="1"/>
              </a:gradFill>
              <a:latin typeface="Segoe UI Light"/>
            </a:endParaRPr>
          </a:p>
          <a:p>
            <a:pPr marL="0" indent="0" defTabSz="914225">
              <a:spcBef>
                <a:spcPts val="1000"/>
              </a:spcBef>
              <a:buFont typeface="Arial" panose="020B0604020202020204" pitchFamily="34" charset="0"/>
              <a:buNone/>
              <a:defRPr/>
            </a:pPr>
            <a:endParaRPr lang="en-US" sz="3137" dirty="0">
              <a:gradFill>
                <a:gsLst>
                  <a:gs pos="0">
                    <a:srgbClr val="FFFFFF"/>
                  </a:gs>
                  <a:gs pos="100000">
                    <a:srgbClr val="FFFFFF"/>
                  </a:gs>
                </a:gsLst>
                <a:lin ang="5400000" scaled="1"/>
              </a:gradFill>
              <a:latin typeface="Segoe UI Light"/>
            </a:endParaRPr>
          </a:p>
        </p:txBody>
      </p:sp>
      <p:grpSp>
        <p:nvGrpSpPr>
          <p:cNvPr id="86" name="Group 85"/>
          <p:cNvGrpSpPr/>
          <p:nvPr/>
        </p:nvGrpSpPr>
        <p:grpSpPr>
          <a:xfrm>
            <a:off x="5355600" y="1535407"/>
            <a:ext cx="6671022" cy="2228100"/>
            <a:chOff x="5462990" y="1565699"/>
            <a:chExt cx="6804790" cy="2272778"/>
          </a:xfrm>
        </p:grpSpPr>
        <p:sp>
          <p:nvSpPr>
            <p:cNvPr id="32" name="Freeform 31"/>
            <p:cNvSpPr/>
            <p:nvPr/>
          </p:nvSpPr>
          <p:spPr bwMode="auto">
            <a:xfrm>
              <a:off x="8834756" y="2628018"/>
              <a:ext cx="527146" cy="45719"/>
            </a:xfrm>
            <a:custGeom>
              <a:avLst/>
              <a:gdLst>
                <a:gd name="connsiteX0" fmla="*/ 0 w 951722"/>
                <a:gd name="connsiteY0" fmla="*/ 0 h 0"/>
                <a:gd name="connsiteX1" fmla="*/ 951722 w 951722"/>
                <a:gd name="connsiteY1" fmla="*/ 0 h 0"/>
              </a:gdLst>
              <a:ahLst/>
              <a:cxnLst>
                <a:cxn ang="0">
                  <a:pos x="connsiteX0" y="connsiteY0"/>
                </a:cxn>
                <a:cxn ang="0">
                  <a:pos x="connsiteX1" y="connsiteY1"/>
                </a:cxn>
              </a:cxnLst>
              <a:rect l="l" t="t" r="r" b="b"/>
              <a:pathLst>
                <a:path w="951722">
                  <a:moveTo>
                    <a:pt x="0" y="0"/>
                  </a:moveTo>
                  <a:lnTo>
                    <a:pt x="951722" y="0"/>
                  </a:lnTo>
                </a:path>
              </a:pathLst>
            </a:cu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765" dirty="0">
                <a:solidFill>
                  <a:srgbClr val="FFFFFF"/>
                </a:solidFill>
              </a:endParaRPr>
            </a:p>
          </p:txBody>
        </p:sp>
        <p:sp>
          <p:nvSpPr>
            <p:cNvPr id="35" name="Freeform 13"/>
            <p:cNvSpPr>
              <a:spLocks/>
            </p:cNvSpPr>
            <p:nvPr/>
          </p:nvSpPr>
          <p:spPr bwMode="auto">
            <a:xfrm>
              <a:off x="8884022" y="1565699"/>
              <a:ext cx="3223977" cy="1784515"/>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chemeClr val="accent1">
                <a:lumMod val="75000"/>
              </a:schemeClr>
            </a:solidFill>
            <a:ln>
              <a:noFill/>
            </a:ln>
          </p:spPr>
          <p:txBody>
            <a:bodyPr vert="horz" wrap="square" lIns="89642" tIns="44821" rIns="89642" bIns="44821" numCol="1" anchor="t" anchorCtr="0" compatLnSpc="1">
              <a:prstTxWarp prst="textNoShape">
                <a:avLst/>
              </a:prstTxWarp>
            </a:bodyPr>
            <a:lstStyle/>
            <a:p>
              <a:endParaRPr lang="en-US" sz="1765" dirty="0">
                <a:solidFill>
                  <a:srgbClr val="FFFFFF"/>
                </a:solidFill>
              </a:endParaRPr>
            </a:p>
          </p:txBody>
        </p:sp>
        <p:sp>
          <p:nvSpPr>
            <p:cNvPr id="36" name="TextBox 35"/>
            <p:cNvSpPr txBox="1"/>
            <p:nvPr/>
          </p:nvSpPr>
          <p:spPr>
            <a:xfrm>
              <a:off x="6245615" y="3530700"/>
              <a:ext cx="6022165" cy="307777"/>
            </a:xfrm>
            <a:prstGeom prst="rect">
              <a:avLst/>
            </a:prstGeom>
            <a:noFill/>
          </p:spPr>
          <p:txBody>
            <a:bodyPr wrap="square" lIns="0" tIns="0" rIns="0" bIns="0" rtlCol="0">
              <a:spAutoFit/>
            </a:bodyPr>
            <a:lstStyle/>
            <a:p>
              <a:pPr algn="ctr"/>
              <a:r>
                <a:rPr lang="en-US" sz="1961" spc="-70" dirty="0">
                  <a:gradFill>
                    <a:gsLst>
                      <a:gs pos="0">
                        <a:srgbClr val="FFFFFF"/>
                      </a:gs>
                      <a:gs pos="100000">
                        <a:srgbClr val="FFFFFF"/>
                      </a:gs>
                    </a:gsLst>
                    <a:lin ang="5400000" scaled="0"/>
                  </a:gradFill>
                </a:rPr>
                <a:t>On-premises head node and clusters + cloud clusters</a:t>
              </a:r>
            </a:p>
          </p:txBody>
        </p:sp>
        <p:sp>
          <p:nvSpPr>
            <p:cNvPr id="38" name="Rounded Rectangle 37"/>
            <p:cNvSpPr/>
            <p:nvPr/>
          </p:nvSpPr>
          <p:spPr bwMode="auto">
            <a:xfrm>
              <a:off x="6015722" y="2037897"/>
              <a:ext cx="1828800" cy="1286649"/>
            </a:xfrm>
            <a:prstGeom prst="roundRect">
              <a:avLst/>
            </a:prstGeom>
            <a:noFill/>
            <a:ln w="158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grpSp>
          <p:nvGrpSpPr>
            <p:cNvPr id="40" name="Group 39"/>
            <p:cNvGrpSpPr/>
            <p:nvPr/>
          </p:nvGrpSpPr>
          <p:grpSpPr>
            <a:xfrm>
              <a:off x="7966706" y="2328376"/>
              <a:ext cx="860871" cy="659606"/>
              <a:chOff x="6963918" y="2950369"/>
              <a:chExt cx="860871" cy="659606"/>
            </a:xfrm>
          </p:grpSpPr>
          <p:sp>
            <p:nvSpPr>
              <p:cNvPr id="41" name="Freeform 40"/>
              <p:cNvSpPr/>
              <p:nvPr/>
            </p:nvSpPr>
            <p:spPr bwMode="auto">
              <a:xfrm>
                <a:off x="6963918" y="2950369"/>
                <a:ext cx="860871" cy="659606"/>
              </a:xfrm>
              <a:custGeom>
                <a:avLst/>
                <a:gdLst>
                  <a:gd name="connsiteX0" fmla="*/ 30956 w 835819"/>
                  <a:gd name="connsiteY0" fmla="*/ 240506 h 647700"/>
                  <a:gd name="connsiteX1" fmla="*/ 435769 w 835819"/>
                  <a:gd name="connsiteY1" fmla="*/ 0 h 647700"/>
                  <a:gd name="connsiteX2" fmla="*/ 831056 w 835819"/>
                  <a:gd name="connsiteY2" fmla="*/ 223837 h 647700"/>
                  <a:gd name="connsiteX3" fmla="*/ 835819 w 835819"/>
                  <a:gd name="connsiteY3" fmla="*/ 400050 h 647700"/>
                  <a:gd name="connsiteX4" fmla="*/ 447675 w 835819"/>
                  <a:gd name="connsiteY4" fmla="*/ 647700 h 647700"/>
                  <a:gd name="connsiteX5" fmla="*/ 0 w 835819"/>
                  <a:gd name="connsiteY5" fmla="*/ 392906 h 647700"/>
                  <a:gd name="connsiteX6" fmla="*/ 30956 w 835819"/>
                  <a:gd name="connsiteY6" fmla="*/ 240506 h 647700"/>
                  <a:gd name="connsiteX0" fmla="*/ 45243 w 850106"/>
                  <a:gd name="connsiteY0" fmla="*/ 240506 h 647700"/>
                  <a:gd name="connsiteX1" fmla="*/ 450056 w 850106"/>
                  <a:gd name="connsiteY1" fmla="*/ 0 h 647700"/>
                  <a:gd name="connsiteX2" fmla="*/ 845343 w 850106"/>
                  <a:gd name="connsiteY2" fmla="*/ 223837 h 647700"/>
                  <a:gd name="connsiteX3" fmla="*/ 850106 w 850106"/>
                  <a:gd name="connsiteY3" fmla="*/ 400050 h 647700"/>
                  <a:gd name="connsiteX4" fmla="*/ 461962 w 850106"/>
                  <a:gd name="connsiteY4" fmla="*/ 647700 h 647700"/>
                  <a:gd name="connsiteX5" fmla="*/ 0 w 850106"/>
                  <a:gd name="connsiteY5" fmla="*/ 397668 h 647700"/>
                  <a:gd name="connsiteX6" fmla="*/ 45243 w 850106"/>
                  <a:gd name="connsiteY6" fmla="*/ 240506 h 647700"/>
                  <a:gd name="connsiteX0" fmla="*/ 45243 w 850106"/>
                  <a:gd name="connsiteY0" fmla="*/ 240506 h 652462"/>
                  <a:gd name="connsiteX1" fmla="*/ 450056 w 850106"/>
                  <a:gd name="connsiteY1" fmla="*/ 0 h 652462"/>
                  <a:gd name="connsiteX2" fmla="*/ 845343 w 850106"/>
                  <a:gd name="connsiteY2" fmla="*/ 223837 h 652462"/>
                  <a:gd name="connsiteX3" fmla="*/ 850106 w 850106"/>
                  <a:gd name="connsiteY3" fmla="*/ 400050 h 652462"/>
                  <a:gd name="connsiteX4" fmla="*/ 442912 w 850106"/>
                  <a:gd name="connsiteY4" fmla="*/ 652462 h 652462"/>
                  <a:gd name="connsiteX5" fmla="*/ 0 w 850106"/>
                  <a:gd name="connsiteY5" fmla="*/ 397668 h 652462"/>
                  <a:gd name="connsiteX6" fmla="*/ 45243 w 850106"/>
                  <a:gd name="connsiteY6" fmla="*/ 240506 h 652462"/>
                  <a:gd name="connsiteX0" fmla="*/ 11773 w 866642"/>
                  <a:gd name="connsiteY0" fmla="*/ 238125 h 652462"/>
                  <a:gd name="connsiteX1" fmla="*/ 466592 w 866642"/>
                  <a:gd name="connsiteY1" fmla="*/ 0 h 652462"/>
                  <a:gd name="connsiteX2" fmla="*/ 861879 w 866642"/>
                  <a:gd name="connsiteY2" fmla="*/ 223837 h 652462"/>
                  <a:gd name="connsiteX3" fmla="*/ 866642 w 866642"/>
                  <a:gd name="connsiteY3" fmla="*/ 400050 h 652462"/>
                  <a:gd name="connsiteX4" fmla="*/ 459448 w 866642"/>
                  <a:gd name="connsiteY4" fmla="*/ 652462 h 652462"/>
                  <a:gd name="connsiteX5" fmla="*/ 16536 w 866642"/>
                  <a:gd name="connsiteY5" fmla="*/ 397668 h 652462"/>
                  <a:gd name="connsiteX6" fmla="*/ 11773 w 866642"/>
                  <a:gd name="connsiteY6" fmla="*/ 238125 h 652462"/>
                  <a:gd name="connsiteX0" fmla="*/ 0 w 854869"/>
                  <a:gd name="connsiteY0" fmla="*/ 238125 h 652462"/>
                  <a:gd name="connsiteX1" fmla="*/ 454819 w 854869"/>
                  <a:gd name="connsiteY1" fmla="*/ 0 h 652462"/>
                  <a:gd name="connsiteX2" fmla="*/ 850106 w 854869"/>
                  <a:gd name="connsiteY2" fmla="*/ 223837 h 652462"/>
                  <a:gd name="connsiteX3" fmla="*/ 854869 w 854869"/>
                  <a:gd name="connsiteY3" fmla="*/ 400050 h 652462"/>
                  <a:gd name="connsiteX4" fmla="*/ 447675 w 854869"/>
                  <a:gd name="connsiteY4" fmla="*/ 652462 h 652462"/>
                  <a:gd name="connsiteX5" fmla="*/ 4763 w 854869"/>
                  <a:gd name="connsiteY5" fmla="*/ 397668 h 652462"/>
                  <a:gd name="connsiteX6" fmla="*/ 0 w 854869"/>
                  <a:gd name="connsiteY6" fmla="*/ 238125 h 652462"/>
                  <a:gd name="connsiteX0" fmla="*/ 9524 w 850106"/>
                  <a:gd name="connsiteY0" fmla="*/ 233363 h 652462"/>
                  <a:gd name="connsiteX1" fmla="*/ 450056 w 850106"/>
                  <a:gd name="connsiteY1" fmla="*/ 0 h 652462"/>
                  <a:gd name="connsiteX2" fmla="*/ 845343 w 850106"/>
                  <a:gd name="connsiteY2" fmla="*/ 223837 h 652462"/>
                  <a:gd name="connsiteX3" fmla="*/ 850106 w 850106"/>
                  <a:gd name="connsiteY3" fmla="*/ 400050 h 652462"/>
                  <a:gd name="connsiteX4" fmla="*/ 442912 w 850106"/>
                  <a:gd name="connsiteY4" fmla="*/ 652462 h 652462"/>
                  <a:gd name="connsiteX5" fmla="*/ 0 w 850106"/>
                  <a:gd name="connsiteY5" fmla="*/ 397668 h 652462"/>
                  <a:gd name="connsiteX6" fmla="*/ 9524 w 850106"/>
                  <a:gd name="connsiteY6" fmla="*/ 233363 h 652462"/>
                  <a:gd name="connsiteX0" fmla="*/ 0 w 840582"/>
                  <a:gd name="connsiteY0" fmla="*/ 233363 h 652462"/>
                  <a:gd name="connsiteX1" fmla="*/ 440532 w 840582"/>
                  <a:gd name="connsiteY1" fmla="*/ 0 h 652462"/>
                  <a:gd name="connsiteX2" fmla="*/ 835819 w 840582"/>
                  <a:gd name="connsiteY2" fmla="*/ 223837 h 652462"/>
                  <a:gd name="connsiteX3" fmla="*/ 840582 w 840582"/>
                  <a:gd name="connsiteY3" fmla="*/ 400050 h 652462"/>
                  <a:gd name="connsiteX4" fmla="*/ 433388 w 840582"/>
                  <a:gd name="connsiteY4" fmla="*/ 652462 h 652462"/>
                  <a:gd name="connsiteX5" fmla="*/ 2383 w 840582"/>
                  <a:gd name="connsiteY5" fmla="*/ 397668 h 652462"/>
                  <a:gd name="connsiteX6" fmla="*/ 0 w 840582"/>
                  <a:gd name="connsiteY6" fmla="*/ 233363 h 652462"/>
                  <a:gd name="connsiteX0" fmla="*/ 1239 w 841821"/>
                  <a:gd name="connsiteY0" fmla="*/ 233363 h 652462"/>
                  <a:gd name="connsiteX1" fmla="*/ 441771 w 841821"/>
                  <a:gd name="connsiteY1" fmla="*/ 0 h 652462"/>
                  <a:gd name="connsiteX2" fmla="*/ 837058 w 841821"/>
                  <a:gd name="connsiteY2" fmla="*/ 223837 h 652462"/>
                  <a:gd name="connsiteX3" fmla="*/ 841821 w 841821"/>
                  <a:gd name="connsiteY3" fmla="*/ 400050 h 652462"/>
                  <a:gd name="connsiteX4" fmla="*/ 434627 w 841821"/>
                  <a:gd name="connsiteY4" fmla="*/ 652462 h 652462"/>
                  <a:gd name="connsiteX5" fmla="*/ 3622 w 841821"/>
                  <a:gd name="connsiteY5" fmla="*/ 397668 h 652462"/>
                  <a:gd name="connsiteX6" fmla="*/ 1239 w 841821"/>
                  <a:gd name="connsiteY6" fmla="*/ 233363 h 652462"/>
                  <a:gd name="connsiteX0" fmla="*/ 1239 w 851346"/>
                  <a:gd name="connsiteY0" fmla="*/ 233363 h 652462"/>
                  <a:gd name="connsiteX1" fmla="*/ 441771 w 851346"/>
                  <a:gd name="connsiteY1" fmla="*/ 0 h 652462"/>
                  <a:gd name="connsiteX2" fmla="*/ 851346 w 851346"/>
                  <a:gd name="connsiteY2" fmla="*/ 228599 h 652462"/>
                  <a:gd name="connsiteX3" fmla="*/ 841821 w 851346"/>
                  <a:gd name="connsiteY3" fmla="*/ 400050 h 652462"/>
                  <a:gd name="connsiteX4" fmla="*/ 434627 w 851346"/>
                  <a:gd name="connsiteY4" fmla="*/ 652462 h 652462"/>
                  <a:gd name="connsiteX5" fmla="*/ 3622 w 851346"/>
                  <a:gd name="connsiteY5" fmla="*/ 397668 h 652462"/>
                  <a:gd name="connsiteX6" fmla="*/ 1239 w 851346"/>
                  <a:gd name="connsiteY6" fmla="*/ 233363 h 652462"/>
                  <a:gd name="connsiteX0" fmla="*/ 1239 w 856108"/>
                  <a:gd name="connsiteY0" fmla="*/ 233363 h 652462"/>
                  <a:gd name="connsiteX1" fmla="*/ 441771 w 856108"/>
                  <a:gd name="connsiteY1" fmla="*/ 0 h 652462"/>
                  <a:gd name="connsiteX2" fmla="*/ 851346 w 856108"/>
                  <a:gd name="connsiteY2" fmla="*/ 228599 h 652462"/>
                  <a:gd name="connsiteX3" fmla="*/ 856108 w 856108"/>
                  <a:gd name="connsiteY3" fmla="*/ 400050 h 652462"/>
                  <a:gd name="connsiteX4" fmla="*/ 434627 w 856108"/>
                  <a:gd name="connsiteY4" fmla="*/ 652462 h 652462"/>
                  <a:gd name="connsiteX5" fmla="*/ 3622 w 856108"/>
                  <a:gd name="connsiteY5" fmla="*/ 397668 h 652462"/>
                  <a:gd name="connsiteX6" fmla="*/ 1239 w 856108"/>
                  <a:gd name="connsiteY6" fmla="*/ 233363 h 652462"/>
                  <a:gd name="connsiteX0" fmla="*/ 1239 w 860871"/>
                  <a:gd name="connsiteY0" fmla="*/ 233363 h 652462"/>
                  <a:gd name="connsiteX1" fmla="*/ 441771 w 860871"/>
                  <a:gd name="connsiteY1" fmla="*/ 0 h 652462"/>
                  <a:gd name="connsiteX2" fmla="*/ 860871 w 860871"/>
                  <a:gd name="connsiteY2" fmla="*/ 228599 h 652462"/>
                  <a:gd name="connsiteX3" fmla="*/ 856108 w 860871"/>
                  <a:gd name="connsiteY3" fmla="*/ 400050 h 652462"/>
                  <a:gd name="connsiteX4" fmla="*/ 434627 w 860871"/>
                  <a:gd name="connsiteY4" fmla="*/ 652462 h 652462"/>
                  <a:gd name="connsiteX5" fmla="*/ 3622 w 860871"/>
                  <a:gd name="connsiteY5" fmla="*/ 397668 h 652462"/>
                  <a:gd name="connsiteX6" fmla="*/ 1239 w 860871"/>
                  <a:gd name="connsiteY6" fmla="*/ 233363 h 652462"/>
                  <a:gd name="connsiteX0" fmla="*/ 1239 w 860871"/>
                  <a:gd name="connsiteY0" fmla="*/ 240507 h 659606"/>
                  <a:gd name="connsiteX1" fmla="*/ 458440 w 860871"/>
                  <a:gd name="connsiteY1" fmla="*/ 0 h 659606"/>
                  <a:gd name="connsiteX2" fmla="*/ 860871 w 860871"/>
                  <a:gd name="connsiteY2" fmla="*/ 235743 h 659606"/>
                  <a:gd name="connsiteX3" fmla="*/ 856108 w 860871"/>
                  <a:gd name="connsiteY3" fmla="*/ 407194 h 659606"/>
                  <a:gd name="connsiteX4" fmla="*/ 434627 w 860871"/>
                  <a:gd name="connsiteY4" fmla="*/ 659606 h 659606"/>
                  <a:gd name="connsiteX5" fmla="*/ 3622 w 860871"/>
                  <a:gd name="connsiteY5" fmla="*/ 404812 h 659606"/>
                  <a:gd name="connsiteX6" fmla="*/ 1239 w 860871"/>
                  <a:gd name="connsiteY6" fmla="*/ 240507 h 659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0871" h="659606">
                    <a:moveTo>
                      <a:pt x="1239" y="240507"/>
                    </a:moveTo>
                    <a:lnTo>
                      <a:pt x="458440" y="0"/>
                    </a:lnTo>
                    <a:lnTo>
                      <a:pt x="860871" y="235743"/>
                    </a:lnTo>
                    <a:lnTo>
                      <a:pt x="856108" y="407194"/>
                    </a:lnTo>
                    <a:lnTo>
                      <a:pt x="434627" y="659606"/>
                    </a:lnTo>
                    <a:lnTo>
                      <a:pt x="3622" y="404812"/>
                    </a:lnTo>
                    <a:cubicBezTo>
                      <a:pt x="-5109" y="353218"/>
                      <a:pt x="5207" y="289720"/>
                      <a:pt x="1239" y="240507"/>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42" name="Freeform 9"/>
              <p:cNvSpPr>
                <a:spLocks noEditPoints="1"/>
              </p:cNvSpPr>
              <p:nvPr/>
            </p:nvSpPr>
            <p:spPr bwMode="auto">
              <a:xfrm>
                <a:off x="6990840" y="2990676"/>
                <a:ext cx="795784" cy="590550"/>
              </a:xfrm>
              <a:custGeom>
                <a:avLst/>
                <a:gdLst>
                  <a:gd name="T0" fmla="*/ 2283 w 2309"/>
                  <a:gd name="T1" fmla="*/ 589 h 1714"/>
                  <a:gd name="T2" fmla="*/ 1285 w 2309"/>
                  <a:gd name="T3" fmla="*/ 8 h 1714"/>
                  <a:gd name="T4" fmla="*/ 1213 w 2309"/>
                  <a:gd name="T5" fmla="*/ 8 h 1714"/>
                  <a:gd name="T6" fmla="*/ 1242 w 2309"/>
                  <a:gd name="T7" fmla="*/ 1200 h 1714"/>
                  <a:gd name="T8" fmla="*/ 289 w 2309"/>
                  <a:gd name="T9" fmla="*/ 1097 h 1714"/>
                  <a:gd name="T10" fmla="*/ 860 w 2309"/>
                  <a:gd name="T11" fmla="*/ 1513 h 1714"/>
                  <a:gd name="T12" fmla="*/ 271 w 2309"/>
                  <a:gd name="T13" fmla="*/ 1112 h 1714"/>
                  <a:gd name="T14" fmla="*/ 1278 w 2309"/>
                  <a:gd name="T15" fmla="*/ 1291 h 1714"/>
                  <a:gd name="T16" fmla="*/ 1255 w 2309"/>
                  <a:gd name="T17" fmla="*/ 1708 h 1714"/>
                  <a:gd name="T18" fmla="*/ 1203 w 2309"/>
                  <a:gd name="T19" fmla="*/ 1707 h 1714"/>
                  <a:gd name="T20" fmla="*/ 1035 w 2309"/>
                  <a:gd name="T21" fmla="*/ 1544 h 1714"/>
                  <a:gd name="T22" fmla="*/ 1198 w 2309"/>
                  <a:gd name="T23" fmla="*/ 1612 h 1714"/>
                  <a:gd name="T24" fmla="*/ 81 w 2309"/>
                  <a:gd name="T25" fmla="*/ 695 h 1714"/>
                  <a:gd name="T26" fmla="*/ 82 w 2309"/>
                  <a:gd name="T27" fmla="*/ 980 h 1714"/>
                  <a:gd name="T28" fmla="*/ 95 w 2309"/>
                  <a:gd name="T29" fmla="*/ 1079 h 1714"/>
                  <a:gd name="T30" fmla="*/ 6 w 2309"/>
                  <a:gd name="T31" fmla="*/ 1022 h 1714"/>
                  <a:gd name="T32" fmla="*/ 0 w 2309"/>
                  <a:gd name="T33" fmla="*/ 645 h 1714"/>
                  <a:gd name="T34" fmla="*/ 77 w 2309"/>
                  <a:gd name="T35" fmla="*/ 600 h 1714"/>
                  <a:gd name="T36" fmla="*/ 140 w 2309"/>
                  <a:gd name="T37" fmla="*/ 635 h 1714"/>
                  <a:gd name="T38" fmla="*/ 1278 w 2309"/>
                  <a:gd name="T39" fmla="*/ 1291 h 1714"/>
                  <a:gd name="T40" fmla="*/ 2309 w 2309"/>
                  <a:gd name="T41" fmla="*/ 645 h 1714"/>
                  <a:gd name="T42" fmla="*/ 2273 w 2309"/>
                  <a:gd name="T43" fmla="*/ 1025 h 1714"/>
                  <a:gd name="T44" fmla="*/ 1325 w 2309"/>
                  <a:gd name="T45" fmla="*/ 1291 h 1714"/>
                  <a:gd name="T46" fmla="*/ 2307 w 2309"/>
                  <a:gd name="T47" fmla="*/ 630 h 1714"/>
                  <a:gd name="T48" fmla="*/ 757 w 2309"/>
                  <a:gd name="T49" fmla="*/ 1275 h 1714"/>
                  <a:gd name="T50" fmla="*/ 456 w 2309"/>
                  <a:gd name="T51" fmla="*/ 1108 h 1714"/>
                  <a:gd name="T52" fmla="*/ 433 w 2309"/>
                  <a:gd name="T53" fmla="*/ 1038 h 1714"/>
                  <a:gd name="T54" fmla="*/ 754 w 2309"/>
                  <a:gd name="T55" fmla="*/ 1183 h 1714"/>
                  <a:gd name="T56" fmla="*/ 777 w 2309"/>
                  <a:gd name="T57" fmla="*/ 1252 h 1714"/>
                  <a:gd name="T58" fmla="*/ 1027 w 2309"/>
                  <a:gd name="T59" fmla="*/ 1487 h 1714"/>
                  <a:gd name="T60" fmla="*/ 934 w 2309"/>
                  <a:gd name="T61" fmla="*/ 1570 h 1714"/>
                  <a:gd name="T62" fmla="*/ 890 w 2309"/>
                  <a:gd name="T63" fmla="*/ 1540 h 1714"/>
                  <a:gd name="T64" fmla="*/ 901 w 2309"/>
                  <a:gd name="T65" fmla="*/ 1315 h 1714"/>
                  <a:gd name="T66" fmla="*/ 1027 w 2309"/>
                  <a:gd name="T67" fmla="*/ 1274 h 1714"/>
                  <a:gd name="T68" fmla="*/ 1021 w 2309"/>
                  <a:gd name="T69" fmla="*/ 1308 h 1714"/>
                  <a:gd name="T70" fmla="*/ 950 w 2309"/>
                  <a:gd name="T71" fmla="*/ 1503 h 1714"/>
                  <a:gd name="T72" fmla="*/ 1027 w 2309"/>
                  <a:gd name="T73" fmla="*/ 1487 h 1714"/>
                  <a:gd name="T74" fmla="*/ 255 w 2309"/>
                  <a:gd name="T75" fmla="*/ 1088 h 1714"/>
                  <a:gd name="T76" fmla="*/ 133 w 2309"/>
                  <a:gd name="T77" fmla="*/ 1131 h 1714"/>
                  <a:gd name="T78" fmla="*/ 124 w 2309"/>
                  <a:gd name="T79" fmla="*/ 910 h 1714"/>
                  <a:gd name="T80" fmla="*/ 222 w 2309"/>
                  <a:gd name="T81" fmla="*/ 835 h 1714"/>
                  <a:gd name="T82" fmla="*/ 261 w 2309"/>
                  <a:gd name="T83" fmla="*/ 842 h 1714"/>
                  <a:gd name="T84" fmla="*/ 186 w 2309"/>
                  <a:gd name="T85" fmla="*/ 917 h 1714"/>
                  <a:gd name="T86" fmla="*/ 222 w 2309"/>
                  <a:gd name="T87" fmla="*/ 1049 h 1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09" h="1714">
                    <a:moveTo>
                      <a:pt x="1242" y="1200"/>
                    </a:moveTo>
                    <a:cubicBezTo>
                      <a:pt x="2283" y="589"/>
                      <a:pt x="2283" y="589"/>
                      <a:pt x="2283" y="589"/>
                    </a:cubicBezTo>
                    <a:cubicBezTo>
                      <a:pt x="2280" y="586"/>
                      <a:pt x="2277" y="584"/>
                      <a:pt x="2273" y="581"/>
                    </a:cubicBezTo>
                    <a:cubicBezTo>
                      <a:pt x="1285" y="8"/>
                      <a:pt x="1285" y="8"/>
                      <a:pt x="1285" y="8"/>
                    </a:cubicBezTo>
                    <a:cubicBezTo>
                      <a:pt x="1275" y="3"/>
                      <a:pt x="1262" y="0"/>
                      <a:pt x="1249" y="0"/>
                    </a:cubicBezTo>
                    <a:cubicBezTo>
                      <a:pt x="1236" y="0"/>
                      <a:pt x="1223" y="3"/>
                      <a:pt x="1213" y="8"/>
                    </a:cubicBezTo>
                    <a:cubicBezTo>
                      <a:pt x="188" y="607"/>
                      <a:pt x="188" y="607"/>
                      <a:pt x="188" y="607"/>
                    </a:cubicBezTo>
                    <a:cubicBezTo>
                      <a:pt x="1242" y="1200"/>
                      <a:pt x="1242" y="1200"/>
                      <a:pt x="1242" y="1200"/>
                    </a:cubicBezTo>
                    <a:cubicBezTo>
                      <a:pt x="1242" y="1200"/>
                      <a:pt x="1242" y="1200"/>
                      <a:pt x="1242" y="1200"/>
                    </a:cubicBezTo>
                    <a:close/>
                    <a:moveTo>
                      <a:pt x="289" y="1097"/>
                    </a:moveTo>
                    <a:cubicBezTo>
                      <a:pt x="860" y="1421"/>
                      <a:pt x="860" y="1421"/>
                      <a:pt x="860" y="1421"/>
                    </a:cubicBezTo>
                    <a:cubicBezTo>
                      <a:pt x="860" y="1513"/>
                      <a:pt x="860" y="1513"/>
                      <a:pt x="860" y="1513"/>
                    </a:cubicBezTo>
                    <a:cubicBezTo>
                      <a:pt x="214" y="1147"/>
                      <a:pt x="214" y="1147"/>
                      <a:pt x="214" y="1147"/>
                    </a:cubicBezTo>
                    <a:cubicBezTo>
                      <a:pt x="271" y="1112"/>
                      <a:pt x="271" y="1112"/>
                      <a:pt x="271" y="1112"/>
                    </a:cubicBezTo>
                    <a:cubicBezTo>
                      <a:pt x="277" y="1110"/>
                      <a:pt x="284" y="1104"/>
                      <a:pt x="289" y="1097"/>
                    </a:cubicBezTo>
                    <a:close/>
                    <a:moveTo>
                      <a:pt x="1278" y="1291"/>
                    </a:moveTo>
                    <a:cubicBezTo>
                      <a:pt x="1278" y="1674"/>
                      <a:pt x="1278" y="1674"/>
                      <a:pt x="1278" y="1674"/>
                    </a:cubicBezTo>
                    <a:cubicBezTo>
                      <a:pt x="1275" y="1688"/>
                      <a:pt x="1266" y="1701"/>
                      <a:pt x="1255" y="1708"/>
                    </a:cubicBezTo>
                    <a:cubicBezTo>
                      <a:pt x="1247" y="1713"/>
                      <a:pt x="1239" y="1714"/>
                      <a:pt x="1230" y="1714"/>
                    </a:cubicBezTo>
                    <a:cubicBezTo>
                      <a:pt x="1221" y="1714"/>
                      <a:pt x="1211" y="1713"/>
                      <a:pt x="1203" y="1707"/>
                    </a:cubicBezTo>
                    <a:cubicBezTo>
                      <a:pt x="976" y="1579"/>
                      <a:pt x="976" y="1579"/>
                      <a:pt x="976" y="1579"/>
                    </a:cubicBezTo>
                    <a:cubicBezTo>
                      <a:pt x="1035" y="1544"/>
                      <a:pt x="1035" y="1544"/>
                      <a:pt x="1035" y="1544"/>
                    </a:cubicBezTo>
                    <a:cubicBezTo>
                      <a:pt x="1043" y="1541"/>
                      <a:pt x="1048" y="1536"/>
                      <a:pt x="1053" y="1528"/>
                    </a:cubicBezTo>
                    <a:cubicBezTo>
                      <a:pt x="1198" y="1612"/>
                      <a:pt x="1198" y="1612"/>
                      <a:pt x="1198" y="1612"/>
                    </a:cubicBezTo>
                    <a:cubicBezTo>
                      <a:pt x="1198" y="1333"/>
                      <a:pt x="1198" y="1333"/>
                      <a:pt x="1198" y="1333"/>
                    </a:cubicBezTo>
                    <a:cubicBezTo>
                      <a:pt x="81" y="695"/>
                      <a:pt x="81" y="695"/>
                      <a:pt x="81" y="695"/>
                    </a:cubicBezTo>
                    <a:cubicBezTo>
                      <a:pt x="81" y="977"/>
                      <a:pt x="81" y="977"/>
                      <a:pt x="81" y="977"/>
                    </a:cubicBezTo>
                    <a:cubicBezTo>
                      <a:pt x="82" y="980"/>
                      <a:pt x="82" y="980"/>
                      <a:pt x="82" y="980"/>
                    </a:cubicBezTo>
                    <a:cubicBezTo>
                      <a:pt x="95" y="989"/>
                      <a:pt x="95" y="989"/>
                      <a:pt x="95" y="989"/>
                    </a:cubicBezTo>
                    <a:cubicBezTo>
                      <a:pt x="95" y="1079"/>
                      <a:pt x="95" y="1079"/>
                      <a:pt x="95" y="1079"/>
                    </a:cubicBezTo>
                    <a:cubicBezTo>
                      <a:pt x="39" y="1048"/>
                      <a:pt x="39" y="1048"/>
                      <a:pt x="39" y="1048"/>
                    </a:cubicBezTo>
                    <a:cubicBezTo>
                      <a:pt x="6" y="1022"/>
                      <a:pt x="6" y="1022"/>
                      <a:pt x="6" y="1022"/>
                    </a:cubicBezTo>
                    <a:cubicBezTo>
                      <a:pt x="0" y="994"/>
                      <a:pt x="0" y="994"/>
                      <a:pt x="0" y="994"/>
                    </a:cubicBezTo>
                    <a:cubicBezTo>
                      <a:pt x="0" y="645"/>
                      <a:pt x="0" y="645"/>
                      <a:pt x="0" y="645"/>
                    </a:cubicBezTo>
                    <a:cubicBezTo>
                      <a:pt x="0" y="625"/>
                      <a:pt x="9" y="609"/>
                      <a:pt x="25" y="599"/>
                    </a:cubicBezTo>
                    <a:cubicBezTo>
                      <a:pt x="41" y="590"/>
                      <a:pt x="59" y="590"/>
                      <a:pt x="77" y="600"/>
                    </a:cubicBezTo>
                    <a:cubicBezTo>
                      <a:pt x="139" y="636"/>
                      <a:pt x="139" y="636"/>
                      <a:pt x="139" y="636"/>
                    </a:cubicBezTo>
                    <a:cubicBezTo>
                      <a:pt x="140" y="635"/>
                      <a:pt x="140" y="635"/>
                      <a:pt x="140" y="635"/>
                    </a:cubicBezTo>
                    <a:cubicBezTo>
                      <a:pt x="1265" y="1268"/>
                      <a:pt x="1265" y="1268"/>
                      <a:pt x="1265" y="1268"/>
                    </a:cubicBezTo>
                    <a:cubicBezTo>
                      <a:pt x="1270" y="1271"/>
                      <a:pt x="1278" y="1284"/>
                      <a:pt x="1278" y="1291"/>
                    </a:cubicBezTo>
                    <a:close/>
                    <a:moveTo>
                      <a:pt x="2307" y="630"/>
                    </a:moveTo>
                    <a:cubicBezTo>
                      <a:pt x="2309" y="635"/>
                      <a:pt x="2309" y="639"/>
                      <a:pt x="2309" y="645"/>
                    </a:cubicBezTo>
                    <a:cubicBezTo>
                      <a:pt x="2309" y="963"/>
                      <a:pt x="2309" y="963"/>
                      <a:pt x="2309" y="963"/>
                    </a:cubicBezTo>
                    <a:cubicBezTo>
                      <a:pt x="2309" y="987"/>
                      <a:pt x="2294" y="1013"/>
                      <a:pt x="2273" y="1025"/>
                    </a:cubicBezTo>
                    <a:cubicBezTo>
                      <a:pt x="1325" y="1564"/>
                      <a:pt x="1325" y="1564"/>
                      <a:pt x="1325" y="1564"/>
                    </a:cubicBezTo>
                    <a:cubicBezTo>
                      <a:pt x="1325" y="1291"/>
                      <a:pt x="1325" y="1291"/>
                      <a:pt x="1325" y="1291"/>
                    </a:cubicBezTo>
                    <a:cubicBezTo>
                      <a:pt x="1325" y="1266"/>
                      <a:pt x="1311" y="1241"/>
                      <a:pt x="1289" y="1228"/>
                    </a:cubicBezTo>
                    <a:cubicBezTo>
                      <a:pt x="2307" y="630"/>
                      <a:pt x="2307" y="630"/>
                      <a:pt x="2307" y="630"/>
                    </a:cubicBezTo>
                    <a:cubicBezTo>
                      <a:pt x="2307" y="630"/>
                      <a:pt x="2307" y="630"/>
                      <a:pt x="2307" y="630"/>
                    </a:cubicBezTo>
                    <a:close/>
                    <a:moveTo>
                      <a:pt x="757" y="1275"/>
                    </a:moveTo>
                    <a:cubicBezTo>
                      <a:pt x="753" y="1275"/>
                      <a:pt x="749" y="1274"/>
                      <a:pt x="744" y="1272"/>
                    </a:cubicBezTo>
                    <a:cubicBezTo>
                      <a:pt x="456" y="1108"/>
                      <a:pt x="456" y="1108"/>
                      <a:pt x="456" y="1108"/>
                    </a:cubicBezTo>
                    <a:cubicBezTo>
                      <a:pt x="443" y="1101"/>
                      <a:pt x="433" y="1084"/>
                      <a:pt x="433" y="1068"/>
                    </a:cubicBezTo>
                    <a:cubicBezTo>
                      <a:pt x="433" y="1038"/>
                      <a:pt x="433" y="1038"/>
                      <a:pt x="433" y="1038"/>
                    </a:cubicBezTo>
                    <a:cubicBezTo>
                      <a:pt x="433" y="1019"/>
                      <a:pt x="449" y="1009"/>
                      <a:pt x="466" y="1019"/>
                    </a:cubicBezTo>
                    <a:cubicBezTo>
                      <a:pt x="754" y="1183"/>
                      <a:pt x="754" y="1183"/>
                      <a:pt x="754" y="1183"/>
                    </a:cubicBezTo>
                    <a:cubicBezTo>
                      <a:pt x="767" y="1190"/>
                      <a:pt x="777" y="1208"/>
                      <a:pt x="777" y="1222"/>
                    </a:cubicBezTo>
                    <a:cubicBezTo>
                      <a:pt x="777" y="1252"/>
                      <a:pt x="777" y="1252"/>
                      <a:pt x="777" y="1252"/>
                    </a:cubicBezTo>
                    <a:cubicBezTo>
                      <a:pt x="777" y="1266"/>
                      <a:pt x="769" y="1275"/>
                      <a:pt x="757" y="1275"/>
                    </a:cubicBezTo>
                    <a:close/>
                    <a:moveTo>
                      <a:pt x="1027" y="1487"/>
                    </a:moveTo>
                    <a:cubicBezTo>
                      <a:pt x="1035" y="1497"/>
                      <a:pt x="1033" y="1513"/>
                      <a:pt x="1021" y="1520"/>
                    </a:cubicBezTo>
                    <a:cubicBezTo>
                      <a:pt x="934" y="1570"/>
                      <a:pt x="934" y="1570"/>
                      <a:pt x="934" y="1570"/>
                    </a:cubicBezTo>
                    <a:cubicBezTo>
                      <a:pt x="923" y="1577"/>
                      <a:pt x="903" y="1569"/>
                      <a:pt x="897" y="1563"/>
                    </a:cubicBezTo>
                    <a:cubicBezTo>
                      <a:pt x="891" y="1557"/>
                      <a:pt x="890" y="1540"/>
                      <a:pt x="890" y="1540"/>
                    </a:cubicBezTo>
                    <a:cubicBezTo>
                      <a:pt x="890" y="1341"/>
                      <a:pt x="890" y="1341"/>
                      <a:pt x="890" y="1341"/>
                    </a:cubicBezTo>
                    <a:cubicBezTo>
                      <a:pt x="890" y="1341"/>
                      <a:pt x="891" y="1321"/>
                      <a:pt x="901" y="1315"/>
                    </a:cubicBezTo>
                    <a:cubicBezTo>
                      <a:pt x="986" y="1266"/>
                      <a:pt x="986" y="1266"/>
                      <a:pt x="986" y="1266"/>
                    </a:cubicBezTo>
                    <a:cubicBezTo>
                      <a:pt x="999" y="1259"/>
                      <a:pt x="1018" y="1264"/>
                      <a:pt x="1027" y="1274"/>
                    </a:cubicBezTo>
                    <a:cubicBezTo>
                      <a:pt x="1027" y="1274"/>
                      <a:pt x="1027" y="1274"/>
                      <a:pt x="1027" y="1274"/>
                    </a:cubicBezTo>
                    <a:cubicBezTo>
                      <a:pt x="1034" y="1285"/>
                      <a:pt x="1033" y="1301"/>
                      <a:pt x="1021" y="1308"/>
                    </a:cubicBezTo>
                    <a:cubicBezTo>
                      <a:pt x="950" y="1349"/>
                      <a:pt x="950" y="1349"/>
                      <a:pt x="950" y="1349"/>
                    </a:cubicBezTo>
                    <a:cubicBezTo>
                      <a:pt x="950" y="1503"/>
                      <a:pt x="950" y="1503"/>
                      <a:pt x="950" y="1503"/>
                    </a:cubicBezTo>
                    <a:cubicBezTo>
                      <a:pt x="986" y="1481"/>
                      <a:pt x="986" y="1481"/>
                      <a:pt x="986" y="1481"/>
                    </a:cubicBezTo>
                    <a:cubicBezTo>
                      <a:pt x="999" y="1474"/>
                      <a:pt x="1018" y="1475"/>
                      <a:pt x="1027" y="1487"/>
                    </a:cubicBezTo>
                    <a:close/>
                    <a:moveTo>
                      <a:pt x="263" y="1055"/>
                    </a:moveTo>
                    <a:cubicBezTo>
                      <a:pt x="271" y="1065"/>
                      <a:pt x="268" y="1081"/>
                      <a:pt x="255" y="1088"/>
                    </a:cubicBezTo>
                    <a:cubicBezTo>
                      <a:pt x="170" y="1138"/>
                      <a:pt x="170" y="1138"/>
                      <a:pt x="170" y="1138"/>
                    </a:cubicBezTo>
                    <a:cubicBezTo>
                      <a:pt x="157" y="1146"/>
                      <a:pt x="139" y="1137"/>
                      <a:pt x="133" y="1131"/>
                    </a:cubicBezTo>
                    <a:cubicBezTo>
                      <a:pt x="127" y="1125"/>
                      <a:pt x="124" y="1108"/>
                      <a:pt x="124" y="1108"/>
                    </a:cubicBezTo>
                    <a:cubicBezTo>
                      <a:pt x="124" y="910"/>
                      <a:pt x="124" y="910"/>
                      <a:pt x="124" y="910"/>
                    </a:cubicBezTo>
                    <a:cubicBezTo>
                      <a:pt x="124" y="910"/>
                      <a:pt x="127" y="889"/>
                      <a:pt x="137" y="884"/>
                    </a:cubicBezTo>
                    <a:cubicBezTo>
                      <a:pt x="222" y="835"/>
                      <a:pt x="222" y="835"/>
                      <a:pt x="222" y="835"/>
                    </a:cubicBezTo>
                    <a:cubicBezTo>
                      <a:pt x="235" y="828"/>
                      <a:pt x="254" y="832"/>
                      <a:pt x="261" y="842"/>
                    </a:cubicBezTo>
                    <a:cubicBezTo>
                      <a:pt x="261" y="842"/>
                      <a:pt x="261" y="842"/>
                      <a:pt x="261" y="842"/>
                    </a:cubicBezTo>
                    <a:cubicBezTo>
                      <a:pt x="270" y="853"/>
                      <a:pt x="268" y="869"/>
                      <a:pt x="255" y="876"/>
                    </a:cubicBezTo>
                    <a:cubicBezTo>
                      <a:pt x="186" y="917"/>
                      <a:pt x="186" y="917"/>
                      <a:pt x="186" y="917"/>
                    </a:cubicBezTo>
                    <a:cubicBezTo>
                      <a:pt x="186" y="1071"/>
                      <a:pt x="186" y="1071"/>
                      <a:pt x="186" y="1071"/>
                    </a:cubicBezTo>
                    <a:cubicBezTo>
                      <a:pt x="222" y="1049"/>
                      <a:pt x="222" y="1049"/>
                      <a:pt x="222" y="1049"/>
                    </a:cubicBezTo>
                    <a:cubicBezTo>
                      <a:pt x="235" y="1042"/>
                      <a:pt x="254" y="1043"/>
                      <a:pt x="263" y="1055"/>
                    </a:cubicBezTo>
                    <a:close/>
                  </a:path>
                </a:pathLst>
              </a:custGeom>
              <a:solidFill>
                <a:schemeClr val="accent5"/>
              </a:solidFill>
              <a:ln>
                <a:noFill/>
              </a:ln>
            </p:spPr>
            <p:txBody>
              <a:bodyPr vert="horz" wrap="square" lIns="89642" tIns="44821" rIns="89642" bIns="44821" numCol="1" anchor="t" anchorCtr="0" compatLnSpc="1">
                <a:prstTxWarp prst="textNoShape">
                  <a:avLst/>
                </a:prstTxWarp>
              </a:bodyPr>
              <a:lstStyle/>
              <a:p>
                <a:endParaRPr lang="en-US" sz="1765" dirty="0">
                  <a:solidFill>
                    <a:srgbClr val="FFFFFF"/>
                  </a:solidFill>
                </a:endParaRPr>
              </a:p>
            </p:txBody>
          </p:sp>
        </p:grpSp>
        <p:sp>
          <p:nvSpPr>
            <p:cNvPr id="43" name="Freeform 5"/>
            <p:cNvSpPr>
              <a:spLocks noEditPoints="1"/>
            </p:cNvSpPr>
            <p:nvPr/>
          </p:nvSpPr>
          <p:spPr bwMode="auto">
            <a:xfrm>
              <a:off x="8112747" y="1589077"/>
              <a:ext cx="658922" cy="424625"/>
            </a:xfrm>
            <a:custGeom>
              <a:avLst/>
              <a:gdLst>
                <a:gd name="T0" fmla="*/ 2008 w 2191"/>
                <a:gd name="T1" fmla="*/ 1069 h 1410"/>
                <a:gd name="T2" fmla="*/ 2008 w 2191"/>
                <a:gd name="T3" fmla="*/ 94 h 1410"/>
                <a:gd name="T4" fmla="*/ 1913 w 2191"/>
                <a:gd name="T5" fmla="*/ 0 h 1410"/>
                <a:gd name="T6" fmla="*/ 278 w 2191"/>
                <a:gd name="T7" fmla="*/ 0 h 1410"/>
                <a:gd name="T8" fmla="*/ 183 w 2191"/>
                <a:gd name="T9" fmla="*/ 94 h 1410"/>
                <a:gd name="T10" fmla="*/ 183 w 2191"/>
                <a:gd name="T11" fmla="*/ 1069 h 1410"/>
                <a:gd name="T12" fmla="*/ 0 w 2191"/>
                <a:gd name="T13" fmla="*/ 1293 h 1410"/>
                <a:gd name="T14" fmla="*/ 112 w 2191"/>
                <a:gd name="T15" fmla="*/ 1410 h 1410"/>
                <a:gd name="T16" fmla="*/ 2078 w 2191"/>
                <a:gd name="T17" fmla="*/ 1410 h 1410"/>
                <a:gd name="T18" fmla="*/ 2191 w 2191"/>
                <a:gd name="T19" fmla="*/ 1293 h 1410"/>
                <a:gd name="T20" fmla="*/ 2008 w 2191"/>
                <a:gd name="T21" fmla="*/ 1069 h 1410"/>
                <a:gd name="T22" fmla="*/ 2008 w 2191"/>
                <a:gd name="T23" fmla="*/ 1069 h 1410"/>
                <a:gd name="T24" fmla="*/ 1246 w 2191"/>
                <a:gd name="T25" fmla="*/ 1322 h 1410"/>
                <a:gd name="T26" fmla="*/ 910 w 2191"/>
                <a:gd name="T27" fmla="*/ 1322 h 1410"/>
                <a:gd name="T28" fmla="*/ 874 w 2191"/>
                <a:gd name="T29" fmla="*/ 1304 h 1410"/>
                <a:gd name="T30" fmla="*/ 915 w 2191"/>
                <a:gd name="T31" fmla="*/ 1228 h 1410"/>
                <a:gd name="T32" fmla="*/ 945 w 2191"/>
                <a:gd name="T33" fmla="*/ 1216 h 1410"/>
                <a:gd name="T34" fmla="*/ 1210 w 2191"/>
                <a:gd name="T35" fmla="*/ 1216 h 1410"/>
                <a:gd name="T36" fmla="*/ 1240 w 2191"/>
                <a:gd name="T37" fmla="*/ 1228 h 1410"/>
                <a:gd name="T38" fmla="*/ 1282 w 2191"/>
                <a:gd name="T39" fmla="*/ 1304 h 1410"/>
                <a:gd name="T40" fmla="*/ 1246 w 2191"/>
                <a:gd name="T41" fmla="*/ 1322 h 1410"/>
                <a:gd name="T42" fmla="*/ 1860 w 2191"/>
                <a:gd name="T43" fmla="*/ 1045 h 1410"/>
                <a:gd name="T44" fmla="*/ 331 w 2191"/>
                <a:gd name="T45" fmla="*/ 1045 h 1410"/>
                <a:gd name="T46" fmla="*/ 331 w 2191"/>
                <a:gd name="T47" fmla="*/ 194 h 1410"/>
                <a:gd name="T48" fmla="*/ 372 w 2191"/>
                <a:gd name="T49" fmla="*/ 147 h 1410"/>
                <a:gd name="T50" fmla="*/ 1819 w 2191"/>
                <a:gd name="T51" fmla="*/ 147 h 1410"/>
                <a:gd name="T52" fmla="*/ 1860 w 2191"/>
                <a:gd name="T53" fmla="*/ 194 h 1410"/>
                <a:gd name="T54" fmla="*/ 1860 w 2191"/>
                <a:gd name="T55" fmla="*/ 1045 h 1410"/>
                <a:gd name="T56" fmla="*/ 1860 w 2191"/>
                <a:gd name="T57" fmla="*/ 1045 h 1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191" h="1410">
                  <a:moveTo>
                    <a:pt x="2008" y="1069"/>
                  </a:moveTo>
                  <a:cubicBezTo>
                    <a:pt x="2008" y="94"/>
                    <a:pt x="2008" y="94"/>
                    <a:pt x="2008" y="94"/>
                  </a:cubicBezTo>
                  <a:cubicBezTo>
                    <a:pt x="2008" y="47"/>
                    <a:pt x="1966" y="0"/>
                    <a:pt x="1913" y="0"/>
                  </a:cubicBezTo>
                  <a:cubicBezTo>
                    <a:pt x="278" y="0"/>
                    <a:pt x="278" y="0"/>
                    <a:pt x="278" y="0"/>
                  </a:cubicBezTo>
                  <a:cubicBezTo>
                    <a:pt x="224" y="0"/>
                    <a:pt x="183" y="47"/>
                    <a:pt x="183" y="94"/>
                  </a:cubicBezTo>
                  <a:cubicBezTo>
                    <a:pt x="183" y="1069"/>
                    <a:pt x="183" y="1069"/>
                    <a:pt x="183" y="1069"/>
                  </a:cubicBezTo>
                  <a:cubicBezTo>
                    <a:pt x="0" y="1293"/>
                    <a:pt x="0" y="1293"/>
                    <a:pt x="0" y="1293"/>
                  </a:cubicBezTo>
                  <a:cubicBezTo>
                    <a:pt x="0" y="1357"/>
                    <a:pt x="53" y="1410"/>
                    <a:pt x="112" y="1410"/>
                  </a:cubicBezTo>
                  <a:cubicBezTo>
                    <a:pt x="2078" y="1410"/>
                    <a:pt x="2078" y="1410"/>
                    <a:pt x="2078" y="1410"/>
                  </a:cubicBezTo>
                  <a:cubicBezTo>
                    <a:pt x="2138" y="1410"/>
                    <a:pt x="2191" y="1357"/>
                    <a:pt x="2191" y="1293"/>
                  </a:cubicBezTo>
                  <a:cubicBezTo>
                    <a:pt x="2008" y="1069"/>
                    <a:pt x="2008" y="1069"/>
                    <a:pt x="2008" y="1069"/>
                  </a:cubicBezTo>
                  <a:cubicBezTo>
                    <a:pt x="2008" y="1069"/>
                    <a:pt x="2008" y="1069"/>
                    <a:pt x="2008" y="1069"/>
                  </a:cubicBezTo>
                  <a:close/>
                  <a:moveTo>
                    <a:pt x="1246" y="1322"/>
                  </a:moveTo>
                  <a:cubicBezTo>
                    <a:pt x="910" y="1322"/>
                    <a:pt x="910" y="1322"/>
                    <a:pt x="910" y="1322"/>
                  </a:cubicBezTo>
                  <a:cubicBezTo>
                    <a:pt x="891" y="1322"/>
                    <a:pt x="874" y="1310"/>
                    <a:pt x="874" y="1304"/>
                  </a:cubicBezTo>
                  <a:cubicBezTo>
                    <a:pt x="915" y="1228"/>
                    <a:pt x="915" y="1228"/>
                    <a:pt x="915" y="1228"/>
                  </a:cubicBezTo>
                  <a:cubicBezTo>
                    <a:pt x="915" y="1222"/>
                    <a:pt x="927" y="1216"/>
                    <a:pt x="945" y="1216"/>
                  </a:cubicBezTo>
                  <a:cubicBezTo>
                    <a:pt x="1210" y="1216"/>
                    <a:pt x="1210" y="1216"/>
                    <a:pt x="1210" y="1216"/>
                  </a:cubicBezTo>
                  <a:cubicBezTo>
                    <a:pt x="1228" y="1216"/>
                    <a:pt x="1240" y="1222"/>
                    <a:pt x="1240" y="1228"/>
                  </a:cubicBezTo>
                  <a:cubicBezTo>
                    <a:pt x="1282" y="1304"/>
                    <a:pt x="1282" y="1304"/>
                    <a:pt x="1282" y="1304"/>
                  </a:cubicBezTo>
                  <a:cubicBezTo>
                    <a:pt x="1282" y="1310"/>
                    <a:pt x="1263" y="1322"/>
                    <a:pt x="1246" y="1322"/>
                  </a:cubicBezTo>
                  <a:close/>
                  <a:moveTo>
                    <a:pt x="1860" y="1045"/>
                  </a:moveTo>
                  <a:cubicBezTo>
                    <a:pt x="331" y="1045"/>
                    <a:pt x="331" y="1045"/>
                    <a:pt x="331" y="1045"/>
                  </a:cubicBezTo>
                  <a:cubicBezTo>
                    <a:pt x="331" y="194"/>
                    <a:pt x="331" y="194"/>
                    <a:pt x="331" y="194"/>
                  </a:cubicBezTo>
                  <a:cubicBezTo>
                    <a:pt x="331" y="165"/>
                    <a:pt x="348" y="147"/>
                    <a:pt x="372" y="147"/>
                  </a:cubicBezTo>
                  <a:cubicBezTo>
                    <a:pt x="1819" y="147"/>
                    <a:pt x="1819" y="147"/>
                    <a:pt x="1819" y="147"/>
                  </a:cubicBezTo>
                  <a:cubicBezTo>
                    <a:pt x="1842" y="147"/>
                    <a:pt x="1860" y="165"/>
                    <a:pt x="1860" y="194"/>
                  </a:cubicBezTo>
                  <a:cubicBezTo>
                    <a:pt x="1860" y="1045"/>
                    <a:pt x="1860" y="1045"/>
                    <a:pt x="1860" y="1045"/>
                  </a:cubicBezTo>
                  <a:cubicBezTo>
                    <a:pt x="1860" y="1045"/>
                    <a:pt x="1860" y="1045"/>
                    <a:pt x="1860" y="1045"/>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endParaRPr lang="en-US" sz="1765" dirty="0">
                <a:solidFill>
                  <a:srgbClr val="FFFFFF"/>
                </a:solidFill>
              </a:endParaRPr>
            </a:p>
          </p:txBody>
        </p:sp>
        <p:sp>
          <p:nvSpPr>
            <p:cNvPr id="45" name="Freeform 44"/>
            <p:cNvSpPr/>
            <p:nvPr/>
          </p:nvSpPr>
          <p:spPr bwMode="auto">
            <a:xfrm>
              <a:off x="7033187" y="2628019"/>
              <a:ext cx="914400" cy="0"/>
            </a:xfrm>
            <a:custGeom>
              <a:avLst/>
              <a:gdLst>
                <a:gd name="connsiteX0" fmla="*/ 0 w 951722"/>
                <a:gd name="connsiteY0" fmla="*/ 0 h 0"/>
                <a:gd name="connsiteX1" fmla="*/ 951722 w 951722"/>
                <a:gd name="connsiteY1" fmla="*/ 0 h 0"/>
              </a:gdLst>
              <a:ahLst/>
              <a:cxnLst>
                <a:cxn ang="0">
                  <a:pos x="connsiteX0" y="connsiteY0"/>
                </a:cxn>
                <a:cxn ang="0">
                  <a:pos x="connsiteX1" y="connsiteY1"/>
                </a:cxn>
              </a:cxnLst>
              <a:rect l="l" t="t" r="r" b="b"/>
              <a:pathLst>
                <a:path w="951722">
                  <a:moveTo>
                    <a:pt x="0" y="0"/>
                  </a:moveTo>
                  <a:lnTo>
                    <a:pt x="951722" y="0"/>
                  </a:lnTo>
                </a:path>
              </a:pathLst>
            </a:cu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765" dirty="0">
                <a:solidFill>
                  <a:srgbClr val="FFFFFF"/>
                </a:solidFill>
              </a:endParaRPr>
            </a:p>
          </p:txBody>
        </p:sp>
        <p:sp>
          <p:nvSpPr>
            <p:cNvPr id="46" name="Freeform 45"/>
            <p:cNvSpPr/>
            <p:nvPr/>
          </p:nvSpPr>
          <p:spPr bwMode="auto">
            <a:xfrm>
              <a:off x="8434276" y="2068182"/>
              <a:ext cx="0" cy="270588"/>
            </a:xfrm>
            <a:custGeom>
              <a:avLst/>
              <a:gdLst>
                <a:gd name="connsiteX0" fmla="*/ 0 w 0"/>
                <a:gd name="connsiteY0" fmla="*/ 270588 h 270588"/>
                <a:gd name="connsiteX1" fmla="*/ 0 w 0"/>
                <a:gd name="connsiteY1" fmla="*/ 0 h 270588"/>
              </a:gdLst>
              <a:ahLst/>
              <a:cxnLst>
                <a:cxn ang="0">
                  <a:pos x="connsiteX0" y="connsiteY0"/>
                </a:cxn>
                <a:cxn ang="0">
                  <a:pos x="connsiteX1" y="connsiteY1"/>
                </a:cxn>
              </a:cxnLst>
              <a:rect l="l" t="t" r="r" b="b"/>
              <a:pathLst>
                <a:path h="270588">
                  <a:moveTo>
                    <a:pt x="0" y="270588"/>
                  </a:moveTo>
                  <a:lnTo>
                    <a:pt x="0" y="0"/>
                  </a:lnTo>
                </a:path>
              </a:pathLst>
            </a:cu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765" dirty="0">
                <a:solidFill>
                  <a:srgbClr val="FFFFFF"/>
                </a:solidFill>
              </a:endParaRPr>
            </a:p>
          </p:txBody>
        </p:sp>
        <p:grpSp>
          <p:nvGrpSpPr>
            <p:cNvPr id="47" name="Group 46"/>
            <p:cNvGrpSpPr/>
            <p:nvPr/>
          </p:nvGrpSpPr>
          <p:grpSpPr>
            <a:xfrm>
              <a:off x="9770824" y="2117152"/>
              <a:ext cx="1554793" cy="1075103"/>
              <a:chOff x="9634682" y="2005121"/>
              <a:chExt cx="1843633" cy="1274829"/>
            </a:xfrm>
          </p:grpSpPr>
          <p:grpSp>
            <p:nvGrpSpPr>
              <p:cNvPr id="48" name="Group 47"/>
              <p:cNvGrpSpPr/>
              <p:nvPr/>
            </p:nvGrpSpPr>
            <p:grpSpPr>
              <a:xfrm>
                <a:off x="10279218" y="2058773"/>
                <a:ext cx="860871" cy="659606"/>
                <a:chOff x="6963918" y="2950369"/>
                <a:chExt cx="860871" cy="659606"/>
              </a:xfrm>
            </p:grpSpPr>
            <p:sp>
              <p:nvSpPr>
                <p:cNvPr id="56" name="Freeform 55"/>
                <p:cNvSpPr/>
                <p:nvPr/>
              </p:nvSpPr>
              <p:spPr bwMode="auto">
                <a:xfrm>
                  <a:off x="6963918" y="2950369"/>
                  <a:ext cx="860871" cy="659606"/>
                </a:xfrm>
                <a:custGeom>
                  <a:avLst/>
                  <a:gdLst>
                    <a:gd name="connsiteX0" fmla="*/ 30956 w 835819"/>
                    <a:gd name="connsiteY0" fmla="*/ 240506 h 647700"/>
                    <a:gd name="connsiteX1" fmla="*/ 435769 w 835819"/>
                    <a:gd name="connsiteY1" fmla="*/ 0 h 647700"/>
                    <a:gd name="connsiteX2" fmla="*/ 831056 w 835819"/>
                    <a:gd name="connsiteY2" fmla="*/ 223837 h 647700"/>
                    <a:gd name="connsiteX3" fmla="*/ 835819 w 835819"/>
                    <a:gd name="connsiteY3" fmla="*/ 400050 h 647700"/>
                    <a:gd name="connsiteX4" fmla="*/ 447675 w 835819"/>
                    <a:gd name="connsiteY4" fmla="*/ 647700 h 647700"/>
                    <a:gd name="connsiteX5" fmla="*/ 0 w 835819"/>
                    <a:gd name="connsiteY5" fmla="*/ 392906 h 647700"/>
                    <a:gd name="connsiteX6" fmla="*/ 30956 w 835819"/>
                    <a:gd name="connsiteY6" fmla="*/ 240506 h 647700"/>
                    <a:gd name="connsiteX0" fmla="*/ 45243 w 850106"/>
                    <a:gd name="connsiteY0" fmla="*/ 240506 h 647700"/>
                    <a:gd name="connsiteX1" fmla="*/ 450056 w 850106"/>
                    <a:gd name="connsiteY1" fmla="*/ 0 h 647700"/>
                    <a:gd name="connsiteX2" fmla="*/ 845343 w 850106"/>
                    <a:gd name="connsiteY2" fmla="*/ 223837 h 647700"/>
                    <a:gd name="connsiteX3" fmla="*/ 850106 w 850106"/>
                    <a:gd name="connsiteY3" fmla="*/ 400050 h 647700"/>
                    <a:gd name="connsiteX4" fmla="*/ 461962 w 850106"/>
                    <a:gd name="connsiteY4" fmla="*/ 647700 h 647700"/>
                    <a:gd name="connsiteX5" fmla="*/ 0 w 850106"/>
                    <a:gd name="connsiteY5" fmla="*/ 397668 h 647700"/>
                    <a:gd name="connsiteX6" fmla="*/ 45243 w 850106"/>
                    <a:gd name="connsiteY6" fmla="*/ 240506 h 647700"/>
                    <a:gd name="connsiteX0" fmla="*/ 45243 w 850106"/>
                    <a:gd name="connsiteY0" fmla="*/ 240506 h 652462"/>
                    <a:gd name="connsiteX1" fmla="*/ 450056 w 850106"/>
                    <a:gd name="connsiteY1" fmla="*/ 0 h 652462"/>
                    <a:gd name="connsiteX2" fmla="*/ 845343 w 850106"/>
                    <a:gd name="connsiteY2" fmla="*/ 223837 h 652462"/>
                    <a:gd name="connsiteX3" fmla="*/ 850106 w 850106"/>
                    <a:gd name="connsiteY3" fmla="*/ 400050 h 652462"/>
                    <a:gd name="connsiteX4" fmla="*/ 442912 w 850106"/>
                    <a:gd name="connsiteY4" fmla="*/ 652462 h 652462"/>
                    <a:gd name="connsiteX5" fmla="*/ 0 w 850106"/>
                    <a:gd name="connsiteY5" fmla="*/ 397668 h 652462"/>
                    <a:gd name="connsiteX6" fmla="*/ 45243 w 850106"/>
                    <a:gd name="connsiteY6" fmla="*/ 240506 h 652462"/>
                    <a:gd name="connsiteX0" fmla="*/ 11773 w 866642"/>
                    <a:gd name="connsiteY0" fmla="*/ 238125 h 652462"/>
                    <a:gd name="connsiteX1" fmla="*/ 466592 w 866642"/>
                    <a:gd name="connsiteY1" fmla="*/ 0 h 652462"/>
                    <a:gd name="connsiteX2" fmla="*/ 861879 w 866642"/>
                    <a:gd name="connsiteY2" fmla="*/ 223837 h 652462"/>
                    <a:gd name="connsiteX3" fmla="*/ 866642 w 866642"/>
                    <a:gd name="connsiteY3" fmla="*/ 400050 h 652462"/>
                    <a:gd name="connsiteX4" fmla="*/ 459448 w 866642"/>
                    <a:gd name="connsiteY4" fmla="*/ 652462 h 652462"/>
                    <a:gd name="connsiteX5" fmla="*/ 16536 w 866642"/>
                    <a:gd name="connsiteY5" fmla="*/ 397668 h 652462"/>
                    <a:gd name="connsiteX6" fmla="*/ 11773 w 866642"/>
                    <a:gd name="connsiteY6" fmla="*/ 238125 h 652462"/>
                    <a:gd name="connsiteX0" fmla="*/ 0 w 854869"/>
                    <a:gd name="connsiteY0" fmla="*/ 238125 h 652462"/>
                    <a:gd name="connsiteX1" fmla="*/ 454819 w 854869"/>
                    <a:gd name="connsiteY1" fmla="*/ 0 h 652462"/>
                    <a:gd name="connsiteX2" fmla="*/ 850106 w 854869"/>
                    <a:gd name="connsiteY2" fmla="*/ 223837 h 652462"/>
                    <a:gd name="connsiteX3" fmla="*/ 854869 w 854869"/>
                    <a:gd name="connsiteY3" fmla="*/ 400050 h 652462"/>
                    <a:gd name="connsiteX4" fmla="*/ 447675 w 854869"/>
                    <a:gd name="connsiteY4" fmla="*/ 652462 h 652462"/>
                    <a:gd name="connsiteX5" fmla="*/ 4763 w 854869"/>
                    <a:gd name="connsiteY5" fmla="*/ 397668 h 652462"/>
                    <a:gd name="connsiteX6" fmla="*/ 0 w 854869"/>
                    <a:gd name="connsiteY6" fmla="*/ 238125 h 652462"/>
                    <a:gd name="connsiteX0" fmla="*/ 9524 w 850106"/>
                    <a:gd name="connsiteY0" fmla="*/ 233363 h 652462"/>
                    <a:gd name="connsiteX1" fmla="*/ 450056 w 850106"/>
                    <a:gd name="connsiteY1" fmla="*/ 0 h 652462"/>
                    <a:gd name="connsiteX2" fmla="*/ 845343 w 850106"/>
                    <a:gd name="connsiteY2" fmla="*/ 223837 h 652462"/>
                    <a:gd name="connsiteX3" fmla="*/ 850106 w 850106"/>
                    <a:gd name="connsiteY3" fmla="*/ 400050 h 652462"/>
                    <a:gd name="connsiteX4" fmla="*/ 442912 w 850106"/>
                    <a:gd name="connsiteY4" fmla="*/ 652462 h 652462"/>
                    <a:gd name="connsiteX5" fmla="*/ 0 w 850106"/>
                    <a:gd name="connsiteY5" fmla="*/ 397668 h 652462"/>
                    <a:gd name="connsiteX6" fmla="*/ 9524 w 850106"/>
                    <a:gd name="connsiteY6" fmla="*/ 233363 h 652462"/>
                    <a:gd name="connsiteX0" fmla="*/ 0 w 840582"/>
                    <a:gd name="connsiteY0" fmla="*/ 233363 h 652462"/>
                    <a:gd name="connsiteX1" fmla="*/ 440532 w 840582"/>
                    <a:gd name="connsiteY1" fmla="*/ 0 h 652462"/>
                    <a:gd name="connsiteX2" fmla="*/ 835819 w 840582"/>
                    <a:gd name="connsiteY2" fmla="*/ 223837 h 652462"/>
                    <a:gd name="connsiteX3" fmla="*/ 840582 w 840582"/>
                    <a:gd name="connsiteY3" fmla="*/ 400050 h 652462"/>
                    <a:gd name="connsiteX4" fmla="*/ 433388 w 840582"/>
                    <a:gd name="connsiteY4" fmla="*/ 652462 h 652462"/>
                    <a:gd name="connsiteX5" fmla="*/ 2383 w 840582"/>
                    <a:gd name="connsiteY5" fmla="*/ 397668 h 652462"/>
                    <a:gd name="connsiteX6" fmla="*/ 0 w 840582"/>
                    <a:gd name="connsiteY6" fmla="*/ 233363 h 652462"/>
                    <a:gd name="connsiteX0" fmla="*/ 1239 w 841821"/>
                    <a:gd name="connsiteY0" fmla="*/ 233363 h 652462"/>
                    <a:gd name="connsiteX1" fmla="*/ 441771 w 841821"/>
                    <a:gd name="connsiteY1" fmla="*/ 0 h 652462"/>
                    <a:gd name="connsiteX2" fmla="*/ 837058 w 841821"/>
                    <a:gd name="connsiteY2" fmla="*/ 223837 h 652462"/>
                    <a:gd name="connsiteX3" fmla="*/ 841821 w 841821"/>
                    <a:gd name="connsiteY3" fmla="*/ 400050 h 652462"/>
                    <a:gd name="connsiteX4" fmla="*/ 434627 w 841821"/>
                    <a:gd name="connsiteY4" fmla="*/ 652462 h 652462"/>
                    <a:gd name="connsiteX5" fmla="*/ 3622 w 841821"/>
                    <a:gd name="connsiteY5" fmla="*/ 397668 h 652462"/>
                    <a:gd name="connsiteX6" fmla="*/ 1239 w 841821"/>
                    <a:gd name="connsiteY6" fmla="*/ 233363 h 652462"/>
                    <a:gd name="connsiteX0" fmla="*/ 1239 w 851346"/>
                    <a:gd name="connsiteY0" fmla="*/ 233363 h 652462"/>
                    <a:gd name="connsiteX1" fmla="*/ 441771 w 851346"/>
                    <a:gd name="connsiteY1" fmla="*/ 0 h 652462"/>
                    <a:gd name="connsiteX2" fmla="*/ 851346 w 851346"/>
                    <a:gd name="connsiteY2" fmla="*/ 228599 h 652462"/>
                    <a:gd name="connsiteX3" fmla="*/ 841821 w 851346"/>
                    <a:gd name="connsiteY3" fmla="*/ 400050 h 652462"/>
                    <a:gd name="connsiteX4" fmla="*/ 434627 w 851346"/>
                    <a:gd name="connsiteY4" fmla="*/ 652462 h 652462"/>
                    <a:gd name="connsiteX5" fmla="*/ 3622 w 851346"/>
                    <a:gd name="connsiteY5" fmla="*/ 397668 h 652462"/>
                    <a:gd name="connsiteX6" fmla="*/ 1239 w 851346"/>
                    <a:gd name="connsiteY6" fmla="*/ 233363 h 652462"/>
                    <a:gd name="connsiteX0" fmla="*/ 1239 w 856108"/>
                    <a:gd name="connsiteY0" fmla="*/ 233363 h 652462"/>
                    <a:gd name="connsiteX1" fmla="*/ 441771 w 856108"/>
                    <a:gd name="connsiteY1" fmla="*/ 0 h 652462"/>
                    <a:gd name="connsiteX2" fmla="*/ 851346 w 856108"/>
                    <a:gd name="connsiteY2" fmla="*/ 228599 h 652462"/>
                    <a:gd name="connsiteX3" fmla="*/ 856108 w 856108"/>
                    <a:gd name="connsiteY3" fmla="*/ 400050 h 652462"/>
                    <a:gd name="connsiteX4" fmla="*/ 434627 w 856108"/>
                    <a:gd name="connsiteY4" fmla="*/ 652462 h 652462"/>
                    <a:gd name="connsiteX5" fmla="*/ 3622 w 856108"/>
                    <a:gd name="connsiteY5" fmla="*/ 397668 h 652462"/>
                    <a:gd name="connsiteX6" fmla="*/ 1239 w 856108"/>
                    <a:gd name="connsiteY6" fmla="*/ 233363 h 652462"/>
                    <a:gd name="connsiteX0" fmla="*/ 1239 w 860871"/>
                    <a:gd name="connsiteY0" fmla="*/ 233363 h 652462"/>
                    <a:gd name="connsiteX1" fmla="*/ 441771 w 860871"/>
                    <a:gd name="connsiteY1" fmla="*/ 0 h 652462"/>
                    <a:gd name="connsiteX2" fmla="*/ 860871 w 860871"/>
                    <a:gd name="connsiteY2" fmla="*/ 228599 h 652462"/>
                    <a:gd name="connsiteX3" fmla="*/ 856108 w 860871"/>
                    <a:gd name="connsiteY3" fmla="*/ 400050 h 652462"/>
                    <a:gd name="connsiteX4" fmla="*/ 434627 w 860871"/>
                    <a:gd name="connsiteY4" fmla="*/ 652462 h 652462"/>
                    <a:gd name="connsiteX5" fmla="*/ 3622 w 860871"/>
                    <a:gd name="connsiteY5" fmla="*/ 397668 h 652462"/>
                    <a:gd name="connsiteX6" fmla="*/ 1239 w 860871"/>
                    <a:gd name="connsiteY6" fmla="*/ 233363 h 652462"/>
                    <a:gd name="connsiteX0" fmla="*/ 1239 w 860871"/>
                    <a:gd name="connsiteY0" fmla="*/ 240507 h 659606"/>
                    <a:gd name="connsiteX1" fmla="*/ 458440 w 860871"/>
                    <a:gd name="connsiteY1" fmla="*/ 0 h 659606"/>
                    <a:gd name="connsiteX2" fmla="*/ 860871 w 860871"/>
                    <a:gd name="connsiteY2" fmla="*/ 235743 h 659606"/>
                    <a:gd name="connsiteX3" fmla="*/ 856108 w 860871"/>
                    <a:gd name="connsiteY3" fmla="*/ 407194 h 659606"/>
                    <a:gd name="connsiteX4" fmla="*/ 434627 w 860871"/>
                    <a:gd name="connsiteY4" fmla="*/ 659606 h 659606"/>
                    <a:gd name="connsiteX5" fmla="*/ 3622 w 860871"/>
                    <a:gd name="connsiteY5" fmla="*/ 404812 h 659606"/>
                    <a:gd name="connsiteX6" fmla="*/ 1239 w 860871"/>
                    <a:gd name="connsiteY6" fmla="*/ 240507 h 659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0871" h="659606">
                      <a:moveTo>
                        <a:pt x="1239" y="240507"/>
                      </a:moveTo>
                      <a:lnTo>
                        <a:pt x="458440" y="0"/>
                      </a:lnTo>
                      <a:lnTo>
                        <a:pt x="860871" y="235743"/>
                      </a:lnTo>
                      <a:lnTo>
                        <a:pt x="856108" y="407194"/>
                      </a:lnTo>
                      <a:lnTo>
                        <a:pt x="434627" y="659606"/>
                      </a:lnTo>
                      <a:lnTo>
                        <a:pt x="3622" y="404812"/>
                      </a:lnTo>
                      <a:cubicBezTo>
                        <a:pt x="-5109" y="353218"/>
                        <a:pt x="5207" y="289720"/>
                        <a:pt x="1239" y="240507"/>
                      </a:cubicBezTo>
                      <a:close/>
                    </a:path>
                  </a:pathLst>
                </a:cu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57" name="Freeform 9"/>
                <p:cNvSpPr>
                  <a:spLocks noEditPoints="1"/>
                </p:cNvSpPr>
                <p:nvPr/>
              </p:nvSpPr>
              <p:spPr bwMode="auto">
                <a:xfrm>
                  <a:off x="6990840" y="2990676"/>
                  <a:ext cx="795784" cy="590550"/>
                </a:xfrm>
                <a:custGeom>
                  <a:avLst/>
                  <a:gdLst>
                    <a:gd name="T0" fmla="*/ 2283 w 2309"/>
                    <a:gd name="T1" fmla="*/ 589 h 1714"/>
                    <a:gd name="T2" fmla="*/ 1285 w 2309"/>
                    <a:gd name="T3" fmla="*/ 8 h 1714"/>
                    <a:gd name="T4" fmla="*/ 1213 w 2309"/>
                    <a:gd name="T5" fmla="*/ 8 h 1714"/>
                    <a:gd name="T6" fmla="*/ 1242 w 2309"/>
                    <a:gd name="T7" fmla="*/ 1200 h 1714"/>
                    <a:gd name="T8" fmla="*/ 289 w 2309"/>
                    <a:gd name="T9" fmla="*/ 1097 h 1714"/>
                    <a:gd name="T10" fmla="*/ 860 w 2309"/>
                    <a:gd name="T11" fmla="*/ 1513 h 1714"/>
                    <a:gd name="T12" fmla="*/ 271 w 2309"/>
                    <a:gd name="T13" fmla="*/ 1112 h 1714"/>
                    <a:gd name="T14" fmla="*/ 1278 w 2309"/>
                    <a:gd name="T15" fmla="*/ 1291 h 1714"/>
                    <a:gd name="T16" fmla="*/ 1255 w 2309"/>
                    <a:gd name="T17" fmla="*/ 1708 h 1714"/>
                    <a:gd name="T18" fmla="*/ 1203 w 2309"/>
                    <a:gd name="T19" fmla="*/ 1707 h 1714"/>
                    <a:gd name="T20" fmla="*/ 1035 w 2309"/>
                    <a:gd name="T21" fmla="*/ 1544 h 1714"/>
                    <a:gd name="T22" fmla="*/ 1198 w 2309"/>
                    <a:gd name="T23" fmla="*/ 1612 h 1714"/>
                    <a:gd name="T24" fmla="*/ 81 w 2309"/>
                    <a:gd name="T25" fmla="*/ 695 h 1714"/>
                    <a:gd name="T26" fmla="*/ 82 w 2309"/>
                    <a:gd name="T27" fmla="*/ 980 h 1714"/>
                    <a:gd name="T28" fmla="*/ 95 w 2309"/>
                    <a:gd name="T29" fmla="*/ 1079 h 1714"/>
                    <a:gd name="T30" fmla="*/ 6 w 2309"/>
                    <a:gd name="T31" fmla="*/ 1022 h 1714"/>
                    <a:gd name="T32" fmla="*/ 0 w 2309"/>
                    <a:gd name="T33" fmla="*/ 645 h 1714"/>
                    <a:gd name="T34" fmla="*/ 77 w 2309"/>
                    <a:gd name="T35" fmla="*/ 600 h 1714"/>
                    <a:gd name="T36" fmla="*/ 140 w 2309"/>
                    <a:gd name="T37" fmla="*/ 635 h 1714"/>
                    <a:gd name="T38" fmla="*/ 1278 w 2309"/>
                    <a:gd name="T39" fmla="*/ 1291 h 1714"/>
                    <a:gd name="T40" fmla="*/ 2309 w 2309"/>
                    <a:gd name="T41" fmla="*/ 645 h 1714"/>
                    <a:gd name="T42" fmla="*/ 2273 w 2309"/>
                    <a:gd name="T43" fmla="*/ 1025 h 1714"/>
                    <a:gd name="T44" fmla="*/ 1325 w 2309"/>
                    <a:gd name="T45" fmla="*/ 1291 h 1714"/>
                    <a:gd name="T46" fmla="*/ 2307 w 2309"/>
                    <a:gd name="T47" fmla="*/ 630 h 1714"/>
                    <a:gd name="T48" fmla="*/ 757 w 2309"/>
                    <a:gd name="T49" fmla="*/ 1275 h 1714"/>
                    <a:gd name="T50" fmla="*/ 456 w 2309"/>
                    <a:gd name="T51" fmla="*/ 1108 h 1714"/>
                    <a:gd name="T52" fmla="*/ 433 w 2309"/>
                    <a:gd name="T53" fmla="*/ 1038 h 1714"/>
                    <a:gd name="T54" fmla="*/ 754 w 2309"/>
                    <a:gd name="T55" fmla="*/ 1183 h 1714"/>
                    <a:gd name="T56" fmla="*/ 777 w 2309"/>
                    <a:gd name="T57" fmla="*/ 1252 h 1714"/>
                    <a:gd name="T58" fmla="*/ 1027 w 2309"/>
                    <a:gd name="T59" fmla="*/ 1487 h 1714"/>
                    <a:gd name="T60" fmla="*/ 934 w 2309"/>
                    <a:gd name="T61" fmla="*/ 1570 h 1714"/>
                    <a:gd name="T62" fmla="*/ 890 w 2309"/>
                    <a:gd name="T63" fmla="*/ 1540 h 1714"/>
                    <a:gd name="T64" fmla="*/ 901 w 2309"/>
                    <a:gd name="T65" fmla="*/ 1315 h 1714"/>
                    <a:gd name="T66" fmla="*/ 1027 w 2309"/>
                    <a:gd name="T67" fmla="*/ 1274 h 1714"/>
                    <a:gd name="T68" fmla="*/ 1021 w 2309"/>
                    <a:gd name="T69" fmla="*/ 1308 h 1714"/>
                    <a:gd name="T70" fmla="*/ 950 w 2309"/>
                    <a:gd name="T71" fmla="*/ 1503 h 1714"/>
                    <a:gd name="T72" fmla="*/ 1027 w 2309"/>
                    <a:gd name="T73" fmla="*/ 1487 h 1714"/>
                    <a:gd name="T74" fmla="*/ 255 w 2309"/>
                    <a:gd name="T75" fmla="*/ 1088 h 1714"/>
                    <a:gd name="T76" fmla="*/ 133 w 2309"/>
                    <a:gd name="T77" fmla="*/ 1131 h 1714"/>
                    <a:gd name="T78" fmla="*/ 124 w 2309"/>
                    <a:gd name="T79" fmla="*/ 910 h 1714"/>
                    <a:gd name="T80" fmla="*/ 222 w 2309"/>
                    <a:gd name="T81" fmla="*/ 835 h 1714"/>
                    <a:gd name="T82" fmla="*/ 261 w 2309"/>
                    <a:gd name="T83" fmla="*/ 842 h 1714"/>
                    <a:gd name="T84" fmla="*/ 186 w 2309"/>
                    <a:gd name="T85" fmla="*/ 917 h 1714"/>
                    <a:gd name="T86" fmla="*/ 222 w 2309"/>
                    <a:gd name="T87" fmla="*/ 1049 h 1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09" h="1714">
                      <a:moveTo>
                        <a:pt x="1242" y="1200"/>
                      </a:moveTo>
                      <a:cubicBezTo>
                        <a:pt x="2283" y="589"/>
                        <a:pt x="2283" y="589"/>
                        <a:pt x="2283" y="589"/>
                      </a:cubicBezTo>
                      <a:cubicBezTo>
                        <a:pt x="2280" y="586"/>
                        <a:pt x="2277" y="584"/>
                        <a:pt x="2273" y="581"/>
                      </a:cubicBezTo>
                      <a:cubicBezTo>
                        <a:pt x="1285" y="8"/>
                        <a:pt x="1285" y="8"/>
                        <a:pt x="1285" y="8"/>
                      </a:cubicBezTo>
                      <a:cubicBezTo>
                        <a:pt x="1275" y="3"/>
                        <a:pt x="1262" y="0"/>
                        <a:pt x="1249" y="0"/>
                      </a:cubicBezTo>
                      <a:cubicBezTo>
                        <a:pt x="1236" y="0"/>
                        <a:pt x="1223" y="3"/>
                        <a:pt x="1213" y="8"/>
                      </a:cubicBezTo>
                      <a:cubicBezTo>
                        <a:pt x="188" y="607"/>
                        <a:pt x="188" y="607"/>
                        <a:pt x="188" y="607"/>
                      </a:cubicBezTo>
                      <a:cubicBezTo>
                        <a:pt x="1242" y="1200"/>
                        <a:pt x="1242" y="1200"/>
                        <a:pt x="1242" y="1200"/>
                      </a:cubicBezTo>
                      <a:cubicBezTo>
                        <a:pt x="1242" y="1200"/>
                        <a:pt x="1242" y="1200"/>
                        <a:pt x="1242" y="1200"/>
                      </a:cubicBezTo>
                      <a:close/>
                      <a:moveTo>
                        <a:pt x="289" y="1097"/>
                      </a:moveTo>
                      <a:cubicBezTo>
                        <a:pt x="860" y="1421"/>
                        <a:pt x="860" y="1421"/>
                        <a:pt x="860" y="1421"/>
                      </a:cubicBezTo>
                      <a:cubicBezTo>
                        <a:pt x="860" y="1513"/>
                        <a:pt x="860" y="1513"/>
                        <a:pt x="860" y="1513"/>
                      </a:cubicBezTo>
                      <a:cubicBezTo>
                        <a:pt x="214" y="1147"/>
                        <a:pt x="214" y="1147"/>
                        <a:pt x="214" y="1147"/>
                      </a:cubicBezTo>
                      <a:cubicBezTo>
                        <a:pt x="271" y="1112"/>
                        <a:pt x="271" y="1112"/>
                        <a:pt x="271" y="1112"/>
                      </a:cubicBezTo>
                      <a:cubicBezTo>
                        <a:pt x="277" y="1110"/>
                        <a:pt x="284" y="1104"/>
                        <a:pt x="289" y="1097"/>
                      </a:cubicBezTo>
                      <a:close/>
                      <a:moveTo>
                        <a:pt x="1278" y="1291"/>
                      </a:moveTo>
                      <a:cubicBezTo>
                        <a:pt x="1278" y="1674"/>
                        <a:pt x="1278" y="1674"/>
                        <a:pt x="1278" y="1674"/>
                      </a:cubicBezTo>
                      <a:cubicBezTo>
                        <a:pt x="1275" y="1688"/>
                        <a:pt x="1266" y="1701"/>
                        <a:pt x="1255" y="1708"/>
                      </a:cubicBezTo>
                      <a:cubicBezTo>
                        <a:pt x="1247" y="1713"/>
                        <a:pt x="1239" y="1714"/>
                        <a:pt x="1230" y="1714"/>
                      </a:cubicBezTo>
                      <a:cubicBezTo>
                        <a:pt x="1221" y="1714"/>
                        <a:pt x="1211" y="1713"/>
                        <a:pt x="1203" y="1707"/>
                      </a:cubicBezTo>
                      <a:cubicBezTo>
                        <a:pt x="976" y="1579"/>
                        <a:pt x="976" y="1579"/>
                        <a:pt x="976" y="1579"/>
                      </a:cubicBezTo>
                      <a:cubicBezTo>
                        <a:pt x="1035" y="1544"/>
                        <a:pt x="1035" y="1544"/>
                        <a:pt x="1035" y="1544"/>
                      </a:cubicBezTo>
                      <a:cubicBezTo>
                        <a:pt x="1043" y="1541"/>
                        <a:pt x="1048" y="1536"/>
                        <a:pt x="1053" y="1528"/>
                      </a:cubicBezTo>
                      <a:cubicBezTo>
                        <a:pt x="1198" y="1612"/>
                        <a:pt x="1198" y="1612"/>
                        <a:pt x="1198" y="1612"/>
                      </a:cubicBezTo>
                      <a:cubicBezTo>
                        <a:pt x="1198" y="1333"/>
                        <a:pt x="1198" y="1333"/>
                        <a:pt x="1198" y="1333"/>
                      </a:cubicBezTo>
                      <a:cubicBezTo>
                        <a:pt x="81" y="695"/>
                        <a:pt x="81" y="695"/>
                        <a:pt x="81" y="695"/>
                      </a:cubicBezTo>
                      <a:cubicBezTo>
                        <a:pt x="81" y="977"/>
                        <a:pt x="81" y="977"/>
                        <a:pt x="81" y="977"/>
                      </a:cubicBezTo>
                      <a:cubicBezTo>
                        <a:pt x="82" y="980"/>
                        <a:pt x="82" y="980"/>
                        <a:pt x="82" y="980"/>
                      </a:cubicBezTo>
                      <a:cubicBezTo>
                        <a:pt x="95" y="989"/>
                        <a:pt x="95" y="989"/>
                        <a:pt x="95" y="989"/>
                      </a:cubicBezTo>
                      <a:cubicBezTo>
                        <a:pt x="95" y="1079"/>
                        <a:pt x="95" y="1079"/>
                        <a:pt x="95" y="1079"/>
                      </a:cubicBezTo>
                      <a:cubicBezTo>
                        <a:pt x="39" y="1048"/>
                        <a:pt x="39" y="1048"/>
                        <a:pt x="39" y="1048"/>
                      </a:cubicBezTo>
                      <a:cubicBezTo>
                        <a:pt x="6" y="1022"/>
                        <a:pt x="6" y="1022"/>
                        <a:pt x="6" y="1022"/>
                      </a:cubicBezTo>
                      <a:cubicBezTo>
                        <a:pt x="0" y="994"/>
                        <a:pt x="0" y="994"/>
                        <a:pt x="0" y="994"/>
                      </a:cubicBezTo>
                      <a:cubicBezTo>
                        <a:pt x="0" y="645"/>
                        <a:pt x="0" y="645"/>
                        <a:pt x="0" y="645"/>
                      </a:cubicBezTo>
                      <a:cubicBezTo>
                        <a:pt x="0" y="625"/>
                        <a:pt x="9" y="609"/>
                        <a:pt x="25" y="599"/>
                      </a:cubicBezTo>
                      <a:cubicBezTo>
                        <a:pt x="41" y="590"/>
                        <a:pt x="59" y="590"/>
                        <a:pt x="77" y="600"/>
                      </a:cubicBezTo>
                      <a:cubicBezTo>
                        <a:pt x="139" y="636"/>
                        <a:pt x="139" y="636"/>
                        <a:pt x="139" y="636"/>
                      </a:cubicBezTo>
                      <a:cubicBezTo>
                        <a:pt x="140" y="635"/>
                        <a:pt x="140" y="635"/>
                        <a:pt x="140" y="635"/>
                      </a:cubicBezTo>
                      <a:cubicBezTo>
                        <a:pt x="1265" y="1268"/>
                        <a:pt x="1265" y="1268"/>
                        <a:pt x="1265" y="1268"/>
                      </a:cubicBezTo>
                      <a:cubicBezTo>
                        <a:pt x="1270" y="1271"/>
                        <a:pt x="1278" y="1284"/>
                        <a:pt x="1278" y="1291"/>
                      </a:cubicBezTo>
                      <a:close/>
                      <a:moveTo>
                        <a:pt x="2307" y="630"/>
                      </a:moveTo>
                      <a:cubicBezTo>
                        <a:pt x="2309" y="635"/>
                        <a:pt x="2309" y="639"/>
                        <a:pt x="2309" y="645"/>
                      </a:cubicBezTo>
                      <a:cubicBezTo>
                        <a:pt x="2309" y="963"/>
                        <a:pt x="2309" y="963"/>
                        <a:pt x="2309" y="963"/>
                      </a:cubicBezTo>
                      <a:cubicBezTo>
                        <a:pt x="2309" y="987"/>
                        <a:pt x="2294" y="1013"/>
                        <a:pt x="2273" y="1025"/>
                      </a:cubicBezTo>
                      <a:cubicBezTo>
                        <a:pt x="1325" y="1564"/>
                        <a:pt x="1325" y="1564"/>
                        <a:pt x="1325" y="1564"/>
                      </a:cubicBezTo>
                      <a:cubicBezTo>
                        <a:pt x="1325" y="1291"/>
                        <a:pt x="1325" y="1291"/>
                        <a:pt x="1325" y="1291"/>
                      </a:cubicBezTo>
                      <a:cubicBezTo>
                        <a:pt x="1325" y="1266"/>
                        <a:pt x="1311" y="1241"/>
                        <a:pt x="1289" y="1228"/>
                      </a:cubicBezTo>
                      <a:cubicBezTo>
                        <a:pt x="2307" y="630"/>
                        <a:pt x="2307" y="630"/>
                        <a:pt x="2307" y="630"/>
                      </a:cubicBezTo>
                      <a:cubicBezTo>
                        <a:pt x="2307" y="630"/>
                        <a:pt x="2307" y="630"/>
                        <a:pt x="2307" y="630"/>
                      </a:cubicBezTo>
                      <a:close/>
                      <a:moveTo>
                        <a:pt x="757" y="1275"/>
                      </a:moveTo>
                      <a:cubicBezTo>
                        <a:pt x="753" y="1275"/>
                        <a:pt x="749" y="1274"/>
                        <a:pt x="744" y="1272"/>
                      </a:cubicBezTo>
                      <a:cubicBezTo>
                        <a:pt x="456" y="1108"/>
                        <a:pt x="456" y="1108"/>
                        <a:pt x="456" y="1108"/>
                      </a:cubicBezTo>
                      <a:cubicBezTo>
                        <a:pt x="443" y="1101"/>
                        <a:pt x="433" y="1084"/>
                        <a:pt x="433" y="1068"/>
                      </a:cubicBezTo>
                      <a:cubicBezTo>
                        <a:pt x="433" y="1038"/>
                        <a:pt x="433" y="1038"/>
                        <a:pt x="433" y="1038"/>
                      </a:cubicBezTo>
                      <a:cubicBezTo>
                        <a:pt x="433" y="1019"/>
                        <a:pt x="449" y="1009"/>
                        <a:pt x="466" y="1019"/>
                      </a:cubicBezTo>
                      <a:cubicBezTo>
                        <a:pt x="754" y="1183"/>
                        <a:pt x="754" y="1183"/>
                        <a:pt x="754" y="1183"/>
                      </a:cubicBezTo>
                      <a:cubicBezTo>
                        <a:pt x="767" y="1190"/>
                        <a:pt x="777" y="1208"/>
                        <a:pt x="777" y="1222"/>
                      </a:cubicBezTo>
                      <a:cubicBezTo>
                        <a:pt x="777" y="1252"/>
                        <a:pt x="777" y="1252"/>
                        <a:pt x="777" y="1252"/>
                      </a:cubicBezTo>
                      <a:cubicBezTo>
                        <a:pt x="777" y="1266"/>
                        <a:pt x="769" y="1275"/>
                        <a:pt x="757" y="1275"/>
                      </a:cubicBezTo>
                      <a:close/>
                      <a:moveTo>
                        <a:pt x="1027" y="1487"/>
                      </a:moveTo>
                      <a:cubicBezTo>
                        <a:pt x="1035" y="1497"/>
                        <a:pt x="1033" y="1513"/>
                        <a:pt x="1021" y="1520"/>
                      </a:cubicBezTo>
                      <a:cubicBezTo>
                        <a:pt x="934" y="1570"/>
                        <a:pt x="934" y="1570"/>
                        <a:pt x="934" y="1570"/>
                      </a:cubicBezTo>
                      <a:cubicBezTo>
                        <a:pt x="923" y="1577"/>
                        <a:pt x="903" y="1569"/>
                        <a:pt x="897" y="1563"/>
                      </a:cubicBezTo>
                      <a:cubicBezTo>
                        <a:pt x="891" y="1557"/>
                        <a:pt x="890" y="1540"/>
                        <a:pt x="890" y="1540"/>
                      </a:cubicBezTo>
                      <a:cubicBezTo>
                        <a:pt x="890" y="1341"/>
                        <a:pt x="890" y="1341"/>
                        <a:pt x="890" y="1341"/>
                      </a:cubicBezTo>
                      <a:cubicBezTo>
                        <a:pt x="890" y="1341"/>
                        <a:pt x="891" y="1321"/>
                        <a:pt x="901" y="1315"/>
                      </a:cubicBezTo>
                      <a:cubicBezTo>
                        <a:pt x="986" y="1266"/>
                        <a:pt x="986" y="1266"/>
                        <a:pt x="986" y="1266"/>
                      </a:cubicBezTo>
                      <a:cubicBezTo>
                        <a:pt x="999" y="1259"/>
                        <a:pt x="1018" y="1264"/>
                        <a:pt x="1027" y="1274"/>
                      </a:cubicBezTo>
                      <a:cubicBezTo>
                        <a:pt x="1027" y="1274"/>
                        <a:pt x="1027" y="1274"/>
                        <a:pt x="1027" y="1274"/>
                      </a:cubicBezTo>
                      <a:cubicBezTo>
                        <a:pt x="1034" y="1285"/>
                        <a:pt x="1033" y="1301"/>
                        <a:pt x="1021" y="1308"/>
                      </a:cubicBezTo>
                      <a:cubicBezTo>
                        <a:pt x="950" y="1349"/>
                        <a:pt x="950" y="1349"/>
                        <a:pt x="950" y="1349"/>
                      </a:cubicBezTo>
                      <a:cubicBezTo>
                        <a:pt x="950" y="1503"/>
                        <a:pt x="950" y="1503"/>
                        <a:pt x="950" y="1503"/>
                      </a:cubicBezTo>
                      <a:cubicBezTo>
                        <a:pt x="986" y="1481"/>
                        <a:pt x="986" y="1481"/>
                        <a:pt x="986" y="1481"/>
                      </a:cubicBezTo>
                      <a:cubicBezTo>
                        <a:pt x="999" y="1474"/>
                        <a:pt x="1018" y="1475"/>
                        <a:pt x="1027" y="1487"/>
                      </a:cubicBezTo>
                      <a:close/>
                      <a:moveTo>
                        <a:pt x="263" y="1055"/>
                      </a:moveTo>
                      <a:cubicBezTo>
                        <a:pt x="271" y="1065"/>
                        <a:pt x="268" y="1081"/>
                        <a:pt x="255" y="1088"/>
                      </a:cubicBezTo>
                      <a:cubicBezTo>
                        <a:pt x="170" y="1138"/>
                        <a:pt x="170" y="1138"/>
                        <a:pt x="170" y="1138"/>
                      </a:cubicBezTo>
                      <a:cubicBezTo>
                        <a:pt x="157" y="1146"/>
                        <a:pt x="139" y="1137"/>
                        <a:pt x="133" y="1131"/>
                      </a:cubicBezTo>
                      <a:cubicBezTo>
                        <a:pt x="127" y="1125"/>
                        <a:pt x="124" y="1108"/>
                        <a:pt x="124" y="1108"/>
                      </a:cubicBezTo>
                      <a:cubicBezTo>
                        <a:pt x="124" y="910"/>
                        <a:pt x="124" y="910"/>
                        <a:pt x="124" y="910"/>
                      </a:cubicBezTo>
                      <a:cubicBezTo>
                        <a:pt x="124" y="910"/>
                        <a:pt x="127" y="889"/>
                        <a:pt x="137" y="884"/>
                      </a:cubicBezTo>
                      <a:cubicBezTo>
                        <a:pt x="222" y="835"/>
                        <a:pt x="222" y="835"/>
                        <a:pt x="222" y="835"/>
                      </a:cubicBezTo>
                      <a:cubicBezTo>
                        <a:pt x="235" y="828"/>
                        <a:pt x="254" y="832"/>
                        <a:pt x="261" y="842"/>
                      </a:cubicBezTo>
                      <a:cubicBezTo>
                        <a:pt x="261" y="842"/>
                        <a:pt x="261" y="842"/>
                        <a:pt x="261" y="842"/>
                      </a:cubicBezTo>
                      <a:cubicBezTo>
                        <a:pt x="270" y="853"/>
                        <a:pt x="268" y="869"/>
                        <a:pt x="255" y="876"/>
                      </a:cubicBezTo>
                      <a:cubicBezTo>
                        <a:pt x="186" y="917"/>
                        <a:pt x="186" y="917"/>
                        <a:pt x="186" y="917"/>
                      </a:cubicBezTo>
                      <a:cubicBezTo>
                        <a:pt x="186" y="1071"/>
                        <a:pt x="186" y="1071"/>
                        <a:pt x="186" y="1071"/>
                      </a:cubicBezTo>
                      <a:cubicBezTo>
                        <a:pt x="222" y="1049"/>
                        <a:pt x="222" y="1049"/>
                        <a:pt x="222" y="1049"/>
                      </a:cubicBezTo>
                      <a:cubicBezTo>
                        <a:pt x="235" y="1042"/>
                        <a:pt x="254" y="1043"/>
                        <a:pt x="263" y="1055"/>
                      </a:cubicBezTo>
                      <a:close/>
                    </a:path>
                  </a:pathLst>
                </a:custGeom>
                <a:solidFill>
                  <a:schemeClr val="accent5"/>
                </a:solidFill>
                <a:ln>
                  <a:noFill/>
                </a:ln>
              </p:spPr>
              <p:txBody>
                <a:bodyPr vert="horz" wrap="square" lIns="89642" tIns="44821" rIns="89642" bIns="44821" numCol="1" anchor="t" anchorCtr="0" compatLnSpc="1">
                  <a:prstTxWarp prst="textNoShape">
                    <a:avLst/>
                  </a:prstTxWarp>
                </a:bodyPr>
                <a:lstStyle/>
                <a:p>
                  <a:endParaRPr lang="en-US" sz="1765" dirty="0">
                    <a:solidFill>
                      <a:srgbClr val="FFFFFF"/>
                    </a:solidFill>
                  </a:endParaRPr>
                </a:p>
              </p:txBody>
            </p:sp>
          </p:grpSp>
          <p:grpSp>
            <p:nvGrpSpPr>
              <p:cNvPr id="49" name="Group 48"/>
              <p:cNvGrpSpPr/>
              <p:nvPr/>
            </p:nvGrpSpPr>
            <p:grpSpPr>
              <a:xfrm>
                <a:off x="10558061" y="2584394"/>
                <a:ext cx="860871" cy="659606"/>
                <a:chOff x="6963918" y="2950369"/>
                <a:chExt cx="860871" cy="659606"/>
              </a:xfrm>
            </p:grpSpPr>
            <p:sp>
              <p:nvSpPr>
                <p:cNvPr id="54" name="Freeform 53"/>
                <p:cNvSpPr/>
                <p:nvPr/>
              </p:nvSpPr>
              <p:spPr bwMode="auto">
                <a:xfrm>
                  <a:off x="6963918" y="2950369"/>
                  <a:ext cx="860871" cy="659606"/>
                </a:xfrm>
                <a:custGeom>
                  <a:avLst/>
                  <a:gdLst>
                    <a:gd name="connsiteX0" fmla="*/ 30956 w 835819"/>
                    <a:gd name="connsiteY0" fmla="*/ 240506 h 647700"/>
                    <a:gd name="connsiteX1" fmla="*/ 435769 w 835819"/>
                    <a:gd name="connsiteY1" fmla="*/ 0 h 647700"/>
                    <a:gd name="connsiteX2" fmla="*/ 831056 w 835819"/>
                    <a:gd name="connsiteY2" fmla="*/ 223837 h 647700"/>
                    <a:gd name="connsiteX3" fmla="*/ 835819 w 835819"/>
                    <a:gd name="connsiteY3" fmla="*/ 400050 h 647700"/>
                    <a:gd name="connsiteX4" fmla="*/ 447675 w 835819"/>
                    <a:gd name="connsiteY4" fmla="*/ 647700 h 647700"/>
                    <a:gd name="connsiteX5" fmla="*/ 0 w 835819"/>
                    <a:gd name="connsiteY5" fmla="*/ 392906 h 647700"/>
                    <a:gd name="connsiteX6" fmla="*/ 30956 w 835819"/>
                    <a:gd name="connsiteY6" fmla="*/ 240506 h 647700"/>
                    <a:gd name="connsiteX0" fmla="*/ 45243 w 850106"/>
                    <a:gd name="connsiteY0" fmla="*/ 240506 h 647700"/>
                    <a:gd name="connsiteX1" fmla="*/ 450056 w 850106"/>
                    <a:gd name="connsiteY1" fmla="*/ 0 h 647700"/>
                    <a:gd name="connsiteX2" fmla="*/ 845343 w 850106"/>
                    <a:gd name="connsiteY2" fmla="*/ 223837 h 647700"/>
                    <a:gd name="connsiteX3" fmla="*/ 850106 w 850106"/>
                    <a:gd name="connsiteY3" fmla="*/ 400050 h 647700"/>
                    <a:gd name="connsiteX4" fmla="*/ 461962 w 850106"/>
                    <a:gd name="connsiteY4" fmla="*/ 647700 h 647700"/>
                    <a:gd name="connsiteX5" fmla="*/ 0 w 850106"/>
                    <a:gd name="connsiteY5" fmla="*/ 397668 h 647700"/>
                    <a:gd name="connsiteX6" fmla="*/ 45243 w 850106"/>
                    <a:gd name="connsiteY6" fmla="*/ 240506 h 647700"/>
                    <a:gd name="connsiteX0" fmla="*/ 45243 w 850106"/>
                    <a:gd name="connsiteY0" fmla="*/ 240506 h 652462"/>
                    <a:gd name="connsiteX1" fmla="*/ 450056 w 850106"/>
                    <a:gd name="connsiteY1" fmla="*/ 0 h 652462"/>
                    <a:gd name="connsiteX2" fmla="*/ 845343 w 850106"/>
                    <a:gd name="connsiteY2" fmla="*/ 223837 h 652462"/>
                    <a:gd name="connsiteX3" fmla="*/ 850106 w 850106"/>
                    <a:gd name="connsiteY3" fmla="*/ 400050 h 652462"/>
                    <a:gd name="connsiteX4" fmla="*/ 442912 w 850106"/>
                    <a:gd name="connsiteY4" fmla="*/ 652462 h 652462"/>
                    <a:gd name="connsiteX5" fmla="*/ 0 w 850106"/>
                    <a:gd name="connsiteY5" fmla="*/ 397668 h 652462"/>
                    <a:gd name="connsiteX6" fmla="*/ 45243 w 850106"/>
                    <a:gd name="connsiteY6" fmla="*/ 240506 h 652462"/>
                    <a:gd name="connsiteX0" fmla="*/ 11773 w 866642"/>
                    <a:gd name="connsiteY0" fmla="*/ 238125 h 652462"/>
                    <a:gd name="connsiteX1" fmla="*/ 466592 w 866642"/>
                    <a:gd name="connsiteY1" fmla="*/ 0 h 652462"/>
                    <a:gd name="connsiteX2" fmla="*/ 861879 w 866642"/>
                    <a:gd name="connsiteY2" fmla="*/ 223837 h 652462"/>
                    <a:gd name="connsiteX3" fmla="*/ 866642 w 866642"/>
                    <a:gd name="connsiteY3" fmla="*/ 400050 h 652462"/>
                    <a:gd name="connsiteX4" fmla="*/ 459448 w 866642"/>
                    <a:gd name="connsiteY4" fmla="*/ 652462 h 652462"/>
                    <a:gd name="connsiteX5" fmla="*/ 16536 w 866642"/>
                    <a:gd name="connsiteY5" fmla="*/ 397668 h 652462"/>
                    <a:gd name="connsiteX6" fmla="*/ 11773 w 866642"/>
                    <a:gd name="connsiteY6" fmla="*/ 238125 h 652462"/>
                    <a:gd name="connsiteX0" fmla="*/ 0 w 854869"/>
                    <a:gd name="connsiteY0" fmla="*/ 238125 h 652462"/>
                    <a:gd name="connsiteX1" fmla="*/ 454819 w 854869"/>
                    <a:gd name="connsiteY1" fmla="*/ 0 h 652462"/>
                    <a:gd name="connsiteX2" fmla="*/ 850106 w 854869"/>
                    <a:gd name="connsiteY2" fmla="*/ 223837 h 652462"/>
                    <a:gd name="connsiteX3" fmla="*/ 854869 w 854869"/>
                    <a:gd name="connsiteY3" fmla="*/ 400050 h 652462"/>
                    <a:gd name="connsiteX4" fmla="*/ 447675 w 854869"/>
                    <a:gd name="connsiteY4" fmla="*/ 652462 h 652462"/>
                    <a:gd name="connsiteX5" fmla="*/ 4763 w 854869"/>
                    <a:gd name="connsiteY5" fmla="*/ 397668 h 652462"/>
                    <a:gd name="connsiteX6" fmla="*/ 0 w 854869"/>
                    <a:gd name="connsiteY6" fmla="*/ 238125 h 652462"/>
                    <a:gd name="connsiteX0" fmla="*/ 9524 w 850106"/>
                    <a:gd name="connsiteY0" fmla="*/ 233363 h 652462"/>
                    <a:gd name="connsiteX1" fmla="*/ 450056 w 850106"/>
                    <a:gd name="connsiteY1" fmla="*/ 0 h 652462"/>
                    <a:gd name="connsiteX2" fmla="*/ 845343 w 850106"/>
                    <a:gd name="connsiteY2" fmla="*/ 223837 h 652462"/>
                    <a:gd name="connsiteX3" fmla="*/ 850106 w 850106"/>
                    <a:gd name="connsiteY3" fmla="*/ 400050 h 652462"/>
                    <a:gd name="connsiteX4" fmla="*/ 442912 w 850106"/>
                    <a:gd name="connsiteY4" fmla="*/ 652462 h 652462"/>
                    <a:gd name="connsiteX5" fmla="*/ 0 w 850106"/>
                    <a:gd name="connsiteY5" fmla="*/ 397668 h 652462"/>
                    <a:gd name="connsiteX6" fmla="*/ 9524 w 850106"/>
                    <a:gd name="connsiteY6" fmla="*/ 233363 h 652462"/>
                    <a:gd name="connsiteX0" fmla="*/ 0 w 840582"/>
                    <a:gd name="connsiteY0" fmla="*/ 233363 h 652462"/>
                    <a:gd name="connsiteX1" fmla="*/ 440532 w 840582"/>
                    <a:gd name="connsiteY1" fmla="*/ 0 h 652462"/>
                    <a:gd name="connsiteX2" fmla="*/ 835819 w 840582"/>
                    <a:gd name="connsiteY2" fmla="*/ 223837 h 652462"/>
                    <a:gd name="connsiteX3" fmla="*/ 840582 w 840582"/>
                    <a:gd name="connsiteY3" fmla="*/ 400050 h 652462"/>
                    <a:gd name="connsiteX4" fmla="*/ 433388 w 840582"/>
                    <a:gd name="connsiteY4" fmla="*/ 652462 h 652462"/>
                    <a:gd name="connsiteX5" fmla="*/ 2383 w 840582"/>
                    <a:gd name="connsiteY5" fmla="*/ 397668 h 652462"/>
                    <a:gd name="connsiteX6" fmla="*/ 0 w 840582"/>
                    <a:gd name="connsiteY6" fmla="*/ 233363 h 652462"/>
                    <a:gd name="connsiteX0" fmla="*/ 1239 w 841821"/>
                    <a:gd name="connsiteY0" fmla="*/ 233363 h 652462"/>
                    <a:gd name="connsiteX1" fmla="*/ 441771 w 841821"/>
                    <a:gd name="connsiteY1" fmla="*/ 0 h 652462"/>
                    <a:gd name="connsiteX2" fmla="*/ 837058 w 841821"/>
                    <a:gd name="connsiteY2" fmla="*/ 223837 h 652462"/>
                    <a:gd name="connsiteX3" fmla="*/ 841821 w 841821"/>
                    <a:gd name="connsiteY3" fmla="*/ 400050 h 652462"/>
                    <a:gd name="connsiteX4" fmla="*/ 434627 w 841821"/>
                    <a:gd name="connsiteY4" fmla="*/ 652462 h 652462"/>
                    <a:gd name="connsiteX5" fmla="*/ 3622 w 841821"/>
                    <a:gd name="connsiteY5" fmla="*/ 397668 h 652462"/>
                    <a:gd name="connsiteX6" fmla="*/ 1239 w 841821"/>
                    <a:gd name="connsiteY6" fmla="*/ 233363 h 652462"/>
                    <a:gd name="connsiteX0" fmla="*/ 1239 w 851346"/>
                    <a:gd name="connsiteY0" fmla="*/ 233363 h 652462"/>
                    <a:gd name="connsiteX1" fmla="*/ 441771 w 851346"/>
                    <a:gd name="connsiteY1" fmla="*/ 0 h 652462"/>
                    <a:gd name="connsiteX2" fmla="*/ 851346 w 851346"/>
                    <a:gd name="connsiteY2" fmla="*/ 228599 h 652462"/>
                    <a:gd name="connsiteX3" fmla="*/ 841821 w 851346"/>
                    <a:gd name="connsiteY3" fmla="*/ 400050 h 652462"/>
                    <a:gd name="connsiteX4" fmla="*/ 434627 w 851346"/>
                    <a:gd name="connsiteY4" fmla="*/ 652462 h 652462"/>
                    <a:gd name="connsiteX5" fmla="*/ 3622 w 851346"/>
                    <a:gd name="connsiteY5" fmla="*/ 397668 h 652462"/>
                    <a:gd name="connsiteX6" fmla="*/ 1239 w 851346"/>
                    <a:gd name="connsiteY6" fmla="*/ 233363 h 652462"/>
                    <a:gd name="connsiteX0" fmla="*/ 1239 w 856108"/>
                    <a:gd name="connsiteY0" fmla="*/ 233363 h 652462"/>
                    <a:gd name="connsiteX1" fmla="*/ 441771 w 856108"/>
                    <a:gd name="connsiteY1" fmla="*/ 0 h 652462"/>
                    <a:gd name="connsiteX2" fmla="*/ 851346 w 856108"/>
                    <a:gd name="connsiteY2" fmla="*/ 228599 h 652462"/>
                    <a:gd name="connsiteX3" fmla="*/ 856108 w 856108"/>
                    <a:gd name="connsiteY3" fmla="*/ 400050 h 652462"/>
                    <a:gd name="connsiteX4" fmla="*/ 434627 w 856108"/>
                    <a:gd name="connsiteY4" fmla="*/ 652462 h 652462"/>
                    <a:gd name="connsiteX5" fmla="*/ 3622 w 856108"/>
                    <a:gd name="connsiteY5" fmla="*/ 397668 h 652462"/>
                    <a:gd name="connsiteX6" fmla="*/ 1239 w 856108"/>
                    <a:gd name="connsiteY6" fmla="*/ 233363 h 652462"/>
                    <a:gd name="connsiteX0" fmla="*/ 1239 w 860871"/>
                    <a:gd name="connsiteY0" fmla="*/ 233363 h 652462"/>
                    <a:gd name="connsiteX1" fmla="*/ 441771 w 860871"/>
                    <a:gd name="connsiteY1" fmla="*/ 0 h 652462"/>
                    <a:gd name="connsiteX2" fmla="*/ 860871 w 860871"/>
                    <a:gd name="connsiteY2" fmla="*/ 228599 h 652462"/>
                    <a:gd name="connsiteX3" fmla="*/ 856108 w 860871"/>
                    <a:gd name="connsiteY3" fmla="*/ 400050 h 652462"/>
                    <a:gd name="connsiteX4" fmla="*/ 434627 w 860871"/>
                    <a:gd name="connsiteY4" fmla="*/ 652462 h 652462"/>
                    <a:gd name="connsiteX5" fmla="*/ 3622 w 860871"/>
                    <a:gd name="connsiteY5" fmla="*/ 397668 h 652462"/>
                    <a:gd name="connsiteX6" fmla="*/ 1239 w 860871"/>
                    <a:gd name="connsiteY6" fmla="*/ 233363 h 652462"/>
                    <a:gd name="connsiteX0" fmla="*/ 1239 w 860871"/>
                    <a:gd name="connsiteY0" fmla="*/ 240507 h 659606"/>
                    <a:gd name="connsiteX1" fmla="*/ 458440 w 860871"/>
                    <a:gd name="connsiteY1" fmla="*/ 0 h 659606"/>
                    <a:gd name="connsiteX2" fmla="*/ 860871 w 860871"/>
                    <a:gd name="connsiteY2" fmla="*/ 235743 h 659606"/>
                    <a:gd name="connsiteX3" fmla="*/ 856108 w 860871"/>
                    <a:gd name="connsiteY3" fmla="*/ 407194 h 659606"/>
                    <a:gd name="connsiteX4" fmla="*/ 434627 w 860871"/>
                    <a:gd name="connsiteY4" fmla="*/ 659606 h 659606"/>
                    <a:gd name="connsiteX5" fmla="*/ 3622 w 860871"/>
                    <a:gd name="connsiteY5" fmla="*/ 404812 h 659606"/>
                    <a:gd name="connsiteX6" fmla="*/ 1239 w 860871"/>
                    <a:gd name="connsiteY6" fmla="*/ 240507 h 659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0871" h="659606">
                      <a:moveTo>
                        <a:pt x="1239" y="240507"/>
                      </a:moveTo>
                      <a:lnTo>
                        <a:pt x="458440" y="0"/>
                      </a:lnTo>
                      <a:lnTo>
                        <a:pt x="860871" y="235743"/>
                      </a:lnTo>
                      <a:lnTo>
                        <a:pt x="856108" y="407194"/>
                      </a:lnTo>
                      <a:lnTo>
                        <a:pt x="434627" y="659606"/>
                      </a:lnTo>
                      <a:lnTo>
                        <a:pt x="3622" y="404812"/>
                      </a:lnTo>
                      <a:cubicBezTo>
                        <a:pt x="-5109" y="353218"/>
                        <a:pt x="5207" y="289720"/>
                        <a:pt x="1239" y="240507"/>
                      </a:cubicBezTo>
                      <a:close/>
                    </a:path>
                  </a:pathLst>
                </a:cu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55" name="Freeform 9"/>
                <p:cNvSpPr>
                  <a:spLocks noEditPoints="1"/>
                </p:cNvSpPr>
                <p:nvPr/>
              </p:nvSpPr>
              <p:spPr bwMode="auto">
                <a:xfrm>
                  <a:off x="6990840" y="2990676"/>
                  <a:ext cx="795784" cy="590550"/>
                </a:xfrm>
                <a:custGeom>
                  <a:avLst/>
                  <a:gdLst>
                    <a:gd name="T0" fmla="*/ 2283 w 2309"/>
                    <a:gd name="T1" fmla="*/ 589 h 1714"/>
                    <a:gd name="T2" fmla="*/ 1285 w 2309"/>
                    <a:gd name="T3" fmla="*/ 8 h 1714"/>
                    <a:gd name="T4" fmla="*/ 1213 w 2309"/>
                    <a:gd name="T5" fmla="*/ 8 h 1714"/>
                    <a:gd name="T6" fmla="*/ 1242 w 2309"/>
                    <a:gd name="T7" fmla="*/ 1200 h 1714"/>
                    <a:gd name="T8" fmla="*/ 289 w 2309"/>
                    <a:gd name="T9" fmla="*/ 1097 h 1714"/>
                    <a:gd name="T10" fmla="*/ 860 w 2309"/>
                    <a:gd name="T11" fmla="*/ 1513 h 1714"/>
                    <a:gd name="T12" fmla="*/ 271 w 2309"/>
                    <a:gd name="T13" fmla="*/ 1112 h 1714"/>
                    <a:gd name="T14" fmla="*/ 1278 w 2309"/>
                    <a:gd name="T15" fmla="*/ 1291 h 1714"/>
                    <a:gd name="T16" fmla="*/ 1255 w 2309"/>
                    <a:gd name="T17" fmla="*/ 1708 h 1714"/>
                    <a:gd name="T18" fmla="*/ 1203 w 2309"/>
                    <a:gd name="T19" fmla="*/ 1707 h 1714"/>
                    <a:gd name="T20" fmla="*/ 1035 w 2309"/>
                    <a:gd name="T21" fmla="*/ 1544 h 1714"/>
                    <a:gd name="T22" fmla="*/ 1198 w 2309"/>
                    <a:gd name="T23" fmla="*/ 1612 h 1714"/>
                    <a:gd name="T24" fmla="*/ 81 w 2309"/>
                    <a:gd name="T25" fmla="*/ 695 h 1714"/>
                    <a:gd name="T26" fmla="*/ 82 w 2309"/>
                    <a:gd name="T27" fmla="*/ 980 h 1714"/>
                    <a:gd name="T28" fmla="*/ 95 w 2309"/>
                    <a:gd name="T29" fmla="*/ 1079 h 1714"/>
                    <a:gd name="T30" fmla="*/ 6 w 2309"/>
                    <a:gd name="T31" fmla="*/ 1022 h 1714"/>
                    <a:gd name="T32" fmla="*/ 0 w 2309"/>
                    <a:gd name="T33" fmla="*/ 645 h 1714"/>
                    <a:gd name="T34" fmla="*/ 77 w 2309"/>
                    <a:gd name="T35" fmla="*/ 600 h 1714"/>
                    <a:gd name="T36" fmla="*/ 140 w 2309"/>
                    <a:gd name="T37" fmla="*/ 635 h 1714"/>
                    <a:gd name="T38" fmla="*/ 1278 w 2309"/>
                    <a:gd name="T39" fmla="*/ 1291 h 1714"/>
                    <a:gd name="T40" fmla="*/ 2309 w 2309"/>
                    <a:gd name="T41" fmla="*/ 645 h 1714"/>
                    <a:gd name="T42" fmla="*/ 2273 w 2309"/>
                    <a:gd name="T43" fmla="*/ 1025 h 1714"/>
                    <a:gd name="T44" fmla="*/ 1325 w 2309"/>
                    <a:gd name="T45" fmla="*/ 1291 h 1714"/>
                    <a:gd name="T46" fmla="*/ 2307 w 2309"/>
                    <a:gd name="T47" fmla="*/ 630 h 1714"/>
                    <a:gd name="T48" fmla="*/ 757 w 2309"/>
                    <a:gd name="T49" fmla="*/ 1275 h 1714"/>
                    <a:gd name="T50" fmla="*/ 456 w 2309"/>
                    <a:gd name="T51" fmla="*/ 1108 h 1714"/>
                    <a:gd name="T52" fmla="*/ 433 w 2309"/>
                    <a:gd name="T53" fmla="*/ 1038 h 1714"/>
                    <a:gd name="T54" fmla="*/ 754 w 2309"/>
                    <a:gd name="T55" fmla="*/ 1183 h 1714"/>
                    <a:gd name="T56" fmla="*/ 777 w 2309"/>
                    <a:gd name="T57" fmla="*/ 1252 h 1714"/>
                    <a:gd name="T58" fmla="*/ 1027 w 2309"/>
                    <a:gd name="T59" fmla="*/ 1487 h 1714"/>
                    <a:gd name="T60" fmla="*/ 934 w 2309"/>
                    <a:gd name="T61" fmla="*/ 1570 h 1714"/>
                    <a:gd name="T62" fmla="*/ 890 w 2309"/>
                    <a:gd name="T63" fmla="*/ 1540 h 1714"/>
                    <a:gd name="T64" fmla="*/ 901 w 2309"/>
                    <a:gd name="T65" fmla="*/ 1315 h 1714"/>
                    <a:gd name="T66" fmla="*/ 1027 w 2309"/>
                    <a:gd name="T67" fmla="*/ 1274 h 1714"/>
                    <a:gd name="T68" fmla="*/ 1021 w 2309"/>
                    <a:gd name="T69" fmla="*/ 1308 h 1714"/>
                    <a:gd name="T70" fmla="*/ 950 w 2309"/>
                    <a:gd name="T71" fmla="*/ 1503 h 1714"/>
                    <a:gd name="T72" fmla="*/ 1027 w 2309"/>
                    <a:gd name="T73" fmla="*/ 1487 h 1714"/>
                    <a:gd name="T74" fmla="*/ 255 w 2309"/>
                    <a:gd name="T75" fmla="*/ 1088 h 1714"/>
                    <a:gd name="T76" fmla="*/ 133 w 2309"/>
                    <a:gd name="T77" fmla="*/ 1131 h 1714"/>
                    <a:gd name="T78" fmla="*/ 124 w 2309"/>
                    <a:gd name="T79" fmla="*/ 910 h 1714"/>
                    <a:gd name="T80" fmla="*/ 222 w 2309"/>
                    <a:gd name="T81" fmla="*/ 835 h 1714"/>
                    <a:gd name="T82" fmla="*/ 261 w 2309"/>
                    <a:gd name="T83" fmla="*/ 842 h 1714"/>
                    <a:gd name="T84" fmla="*/ 186 w 2309"/>
                    <a:gd name="T85" fmla="*/ 917 h 1714"/>
                    <a:gd name="T86" fmla="*/ 222 w 2309"/>
                    <a:gd name="T87" fmla="*/ 1049 h 1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09" h="1714">
                      <a:moveTo>
                        <a:pt x="1242" y="1200"/>
                      </a:moveTo>
                      <a:cubicBezTo>
                        <a:pt x="2283" y="589"/>
                        <a:pt x="2283" y="589"/>
                        <a:pt x="2283" y="589"/>
                      </a:cubicBezTo>
                      <a:cubicBezTo>
                        <a:pt x="2280" y="586"/>
                        <a:pt x="2277" y="584"/>
                        <a:pt x="2273" y="581"/>
                      </a:cubicBezTo>
                      <a:cubicBezTo>
                        <a:pt x="1285" y="8"/>
                        <a:pt x="1285" y="8"/>
                        <a:pt x="1285" y="8"/>
                      </a:cubicBezTo>
                      <a:cubicBezTo>
                        <a:pt x="1275" y="3"/>
                        <a:pt x="1262" y="0"/>
                        <a:pt x="1249" y="0"/>
                      </a:cubicBezTo>
                      <a:cubicBezTo>
                        <a:pt x="1236" y="0"/>
                        <a:pt x="1223" y="3"/>
                        <a:pt x="1213" y="8"/>
                      </a:cubicBezTo>
                      <a:cubicBezTo>
                        <a:pt x="188" y="607"/>
                        <a:pt x="188" y="607"/>
                        <a:pt x="188" y="607"/>
                      </a:cubicBezTo>
                      <a:cubicBezTo>
                        <a:pt x="1242" y="1200"/>
                        <a:pt x="1242" y="1200"/>
                        <a:pt x="1242" y="1200"/>
                      </a:cubicBezTo>
                      <a:cubicBezTo>
                        <a:pt x="1242" y="1200"/>
                        <a:pt x="1242" y="1200"/>
                        <a:pt x="1242" y="1200"/>
                      </a:cubicBezTo>
                      <a:close/>
                      <a:moveTo>
                        <a:pt x="289" y="1097"/>
                      </a:moveTo>
                      <a:cubicBezTo>
                        <a:pt x="860" y="1421"/>
                        <a:pt x="860" y="1421"/>
                        <a:pt x="860" y="1421"/>
                      </a:cubicBezTo>
                      <a:cubicBezTo>
                        <a:pt x="860" y="1513"/>
                        <a:pt x="860" y="1513"/>
                        <a:pt x="860" y="1513"/>
                      </a:cubicBezTo>
                      <a:cubicBezTo>
                        <a:pt x="214" y="1147"/>
                        <a:pt x="214" y="1147"/>
                        <a:pt x="214" y="1147"/>
                      </a:cubicBezTo>
                      <a:cubicBezTo>
                        <a:pt x="271" y="1112"/>
                        <a:pt x="271" y="1112"/>
                        <a:pt x="271" y="1112"/>
                      </a:cubicBezTo>
                      <a:cubicBezTo>
                        <a:pt x="277" y="1110"/>
                        <a:pt x="284" y="1104"/>
                        <a:pt x="289" y="1097"/>
                      </a:cubicBezTo>
                      <a:close/>
                      <a:moveTo>
                        <a:pt x="1278" y="1291"/>
                      </a:moveTo>
                      <a:cubicBezTo>
                        <a:pt x="1278" y="1674"/>
                        <a:pt x="1278" y="1674"/>
                        <a:pt x="1278" y="1674"/>
                      </a:cubicBezTo>
                      <a:cubicBezTo>
                        <a:pt x="1275" y="1688"/>
                        <a:pt x="1266" y="1701"/>
                        <a:pt x="1255" y="1708"/>
                      </a:cubicBezTo>
                      <a:cubicBezTo>
                        <a:pt x="1247" y="1713"/>
                        <a:pt x="1239" y="1714"/>
                        <a:pt x="1230" y="1714"/>
                      </a:cubicBezTo>
                      <a:cubicBezTo>
                        <a:pt x="1221" y="1714"/>
                        <a:pt x="1211" y="1713"/>
                        <a:pt x="1203" y="1707"/>
                      </a:cubicBezTo>
                      <a:cubicBezTo>
                        <a:pt x="976" y="1579"/>
                        <a:pt x="976" y="1579"/>
                        <a:pt x="976" y="1579"/>
                      </a:cubicBezTo>
                      <a:cubicBezTo>
                        <a:pt x="1035" y="1544"/>
                        <a:pt x="1035" y="1544"/>
                        <a:pt x="1035" y="1544"/>
                      </a:cubicBezTo>
                      <a:cubicBezTo>
                        <a:pt x="1043" y="1541"/>
                        <a:pt x="1048" y="1536"/>
                        <a:pt x="1053" y="1528"/>
                      </a:cubicBezTo>
                      <a:cubicBezTo>
                        <a:pt x="1198" y="1612"/>
                        <a:pt x="1198" y="1612"/>
                        <a:pt x="1198" y="1612"/>
                      </a:cubicBezTo>
                      <a:cubicBezTo>
                        <a:pt x="1198" y="1333"/>
                        <a:pt x="1198" y="1333"/>
                        <a:pt x="1198" y="1333"/>
                      </a:cubicBezTo>
                      <a:cubicBezTo>
                        <a:pt x="81" y="695"/>
                        <a:pt x="81" y="695"/>
                        <a:pt x="81" y="695"/>
                      </a:cubicBezTo>
                      <a:cubicBezTo>
                        <a:pt x="81" y="977"/>
                        <a:pt x="81" y="977"/>
                        <a:pt x="81" y="977"/>
                      </a:cubicBezTo>
                      <a:cubicBezTo>
                        <a:pt x="82" y="980"/>
                        <a:pt x="82" y="980"/>
                        <a:pt x="82" y="980"/>
                      </a:cubicBezTo>
                      <a:cubicBezTo>
                        <a:pt x="95" y="989"/>
                        <a:pt x="95" y="989"/>
                        <a:pt x="95" y="989"/>
                      </a:cubicBezTo>
                      <a:cubicBezTo>
                        <a:pt x="95" y="1079"/>
                        <a:pt x="95" y="1079"/>
                        <a:pt x="95" y="1079"/>
                      </a:cubicBezTo>
                      <a:cubicBezTo>
                        <a:pt x="39" y="1048"/>
                        <a:pt x="39" y="1048"/>
                        <a:pt x="39" y="1048"/>
                      </a:cubicBezTo>
                      <a:cubicBezTo>
                        <a:pt x="6" y="1022"/>
                        <a:pt x="6" y="1022"/>
                        <a:pt x="6" y="1022"/>
                      </a:cubicBezTo>
                      <a:cubicBezTo>
                        <a:pt x="0" y="994"/>
                        <a:pt x="0" y="994"/>
                        <a:pt x="0" y="994"/>
                      </a:cubicBezTo>
                      <a:cubicBezTo>
                        <a:pt x="0" y="645"/>
                        <a:pt x="0" y="645"/>
                        <a:pt x="0" y="645"/>
                      </a:cubicBezTo>
                      <a:cubicBezTo>
                        <a:pt x="0" y="625"/>
                        <a:pt x="9" y="609"/>
                        <a:pt x="25" y="599"/>
                      </a:cubicBezTo>
                      <a:cubicBezTo>
                        <a:pt x="41" y="590"/>
                        <a:pt x="59" y="590"/>
                        <a:pt x="77" y="600"/>
                      </a:cubicBezTo>
                      <a:cubicBezTo>
                        <a:pt x="139" y="636"/>
                        <a:pt x="139" y="636"/>
                        <a:pt x="139" y="636"/>
                      </a:cubicBezTo>
                      <a:cubicBezTo>
                        <a:pt x="140" y="635"/>
                        <a:pt x="140" y="635"/>
                        <a:pt x="140" y="635"/>
                      </a:cubicBezTo>
                      <a:cubicBezTo>
                        <a:pt x="1265" y="1268"/>
                        <a:pt x="1265" y="1268"/>
                        <a:pt x="1265" y="1268"/>
                      </a:cubicBezTo>
                      <a:cubicBezTo>
                        <a:pt x="1270" y="1271"/>
                        <a:pt x="1278" y="1284"/>
                        <a:pt x="1278" y="1291"/>
                      </a:cubicBezTo>
                      <a:close/>
                      <a:moveTo>
                        <a:pt x="2307" y="630"/>
                      </a:moveTo>
                      <a:cubicBezTo>
                        <a:pt x="2309" y="635"/>
                        <a:pt x="2309" y="639"/>
                        <a:pt x="2309" y="645"/>
                      </a:cubicBezTo>
                      <a:cubicBezTo>
                        <a:pt x="2309" y="963"/>
                        <a:pt x="2309" y="963"/>
                        <a:pt x="2309" y="963"/>
                      </a:cubicBezTo>
                      <a:cubicBezTo>
                        <a:pt x="2309" y="987"/>
                        <a:pt x="2294" y="1013"/>
                        <a:pt x="2273" y="1025"/>
                      </a:cubicBezTo>
                      <a:cubicBezTo>
                        <a:pt x="1325" y="1564"/>
                        <a:pt x="1325" y="1564"/>
                        <a:pt x="1325" y="1564"/>
                      </a:cubicBezTo>
                      <a:cubicBezTo>
                        <a:pt x="1325" y="1291"/>
                        <a:pt x="1325" y="1291"/>
                        <a:pt x="1325" y="1291"/>
                      </a:cubicBezTo>
                      <a:cubicBezTo>
                        <a:pt x="1325" y="1266"/>
                        <a:pt x="1311" y="1241"/>
                        <a:pt x="1289" y="1228"/>
                      </a:cubicBezTo>
                      <a:cubicBezTo>
                        <a:pt x="2307" y="630"/>
                        <a:pt x="2307" y="630"/>
                        <a:pt x="2307" y="630"/>
                      </a:cubicBezTo>
                      <a:cubicBezTo>
                        <a:pt x="2307" y="630"/>
                        <a:pt x="2307" y="630"/>
                        <a:pt x="2307" y="630"/>
                      </a:cubicBezTo>
                      <a:close/>
                      <a:moveTo>
                        <a:pt x="757" y="1275"/>
                      </a:moveTo>
                      <a:cubicBezTo>
                        <a:pt x="753" y="1275"/>
                        <a:pt x="749" y="1274"/>
                        <a:pt x="744" y="1272"/>
                      </a:cubicBezTo>
                      <a:cubicBezTo>
                        <a:pt x="456" y="1108"/>
                        <a:pt x="456" y="1108"/>
                        <a:pt x="456" y="1108"/>
                      </a:cubicBezTo>
                      <a:cubicBezTo>
                        <a:pt x="443" y="1101"/>
                        <a:pt x="433" y="1084"/>
                        <a:pt x="433" y="1068"/>
                      </a:cubicBezTo>
                      <a:cubicBezTo>
                        <a:pt x="433" y="1038"/>
                        <a:pt x="433" y="1038"/>
                        <a:pt x="433" y="1038"/>
                      </a:cubicBezTo>
                      <a:cubicBezTo>
                        <a:pt x="433" y="1019"/>
                        <a:pt x="449" y="1009"/>
                        <a:pt x="466" y="1019"/>
                      </a:cubicBezTo>
                      <a:cubicBezTo>
                        <a:pt x="754" y="1183"/>
                        <a:pt x="754" y="1183"/>
                        <a:pt x="754" y="1183"/>
                      </a:cubicBezTo>
                      <a:cubicBezTo>
                        <a:pt x="767" y="1190"/>
                        <a:pt x="777" y="1208"/>
                        <a:pt x="777" y="1222"/>
                      </a:cubicBezTo>
                      <a:cubicBezTo>
                        <a:pt x="777" y="1252"/>
                        <a:pt x="777" y="1252"/>
                        <a:pt x="777" y="1252"/>
                      </a:cubicBezTo>
                      <a:cubicBezTo>
                        <a:pt x="777" y="1266"/>
                        <a:pt x="769" y="1275"/>
                        <a:pt x="757" y="1275"/>
                      </a:cubicBezTo>
                      <a:close/>
                      <a:moveTo>
                        <a:pt x="1027" y="1487"/>
                      </a:moveTo>
                      <a:cubicBezTo>
                        <a:pt x="1035" y="1497"/>
                        <a:pt x="1033" y="1513"/>
                        <a:pt x="1021" y="1520"/>
                      </a:cubicBezTo>
                      <a:cubicBezTo>
                        <a:pt x="934" y="1570"/>
                        <a:pt x="934" y="1570"/>
                        <a:pt x="934" y="1570"/>
                      </a:cubicBezTo>
                      <a:cubicBezTo>
                        <a:pt x="923" y="1577"/>
                        <a:pt x="903" y="1569"/>
                        <a:pt x="897" y="1563"/>
                      </a:cubicBezTo>
                      <a:cubicBezTo>
                        <a:pt x="891" y="1557"/>
                        <a:pt x="890" y="1540"/>
                        <a:pt x="890" y="1540"/>
                      </a:cubicBezTo>
                      <a:cubicBezTo>
                        <a:pt x="890" y="1341"/>
                        <a:pt x="890" y="1341"/>
                        <a:pt x="890" y="1341"/>
                      </a:cubicBezTo>
                      <a:cubicBezTo>
                        <a:pt x="890" y="1341"/>
                        <a:pt x="891" y="1321"/>
                        <a:pt x="901" y="1315"/>
                      </a:cubicBezTo>
                      <a:cubicBezTo>
                        <a:pt x="986" y="1266"/>
                        <a:pt x="986" y="1266"/>
                        <a:pt x="986" y="1266"/>
                      </a:cubicBezTo>
                      <a:cubicBezTo>
                        <a:pt x="999" y="1259"/>
                        <a:pt x="1018" y="1264"/>
                        <a:pt x="1027" y="1274"/>
                      </a:cubicBezTo>
                      <a:cubicBezTo>
                        <a:pt x="1027" y="1274"/>
                        <a:pt x="1027" y="1274"/>
                        <a:pt x="1027" y="1274"/>
                      </a:cubicBezTo>
                      <a:cubicBezTo>
                        <a:pt x="1034" y="1285"/>
                        <a:pt x="1033" y="1301"/>
                        <a:pt x="1021" y="1308"/>
                      </a:cubicBezTo>
                      <a:cubicBezTo>
                        <a:pt x="950" y="1349"/>
                        <a:pt x="950" y="1349"/>
                        <a:pt x="950" y="1349"/>
                      </a:cubicBezTo>
                      <a:cubicBezTo>
                        <a:pt x="950" y="1503"/>
                        <a:pt x="950" y="1503"/>
                        <a:pt x="950" y="1503"/>
                      </a:cubicBezTo>
                      <a:cubicBezTo>
                        <a:pt x="986" y="1481"/>
                        <a:pt x="986" y="1481"/>
                        <a:pt x="986" y="1481"/>
                      </a:cubicBezTo>
                      <a:cubicBezTo>
                        <a:pt x="999" y="1474"/>
                        <a:pt x="1018" y="1475"/>
                        <a:pt x="1027" y="1487"/>
                      </a:cubicBezTo>
                      <a:close/>
                      <a:moveTo>
                        <a:pt x="263" y="1055"/>
                      </a:moveTo>
                      <a:cubicBezTo>
                        <a:pt x="271" y="1065"/>
                        <a:pt x="268" y="1081"/>
                        <a:pt x="255" y="1088"/>
                      </a:cubicBezTo>
                      <a:cubicBezTo>
                        <a:pt x="170" y="1138"/>
                        <a:pt x="170" y="1138"/>
                        <a:pt x="170" y="1138"/>
                      </a:cubicBezTo>
                      <a:cubicBezTo>
                        <a:pt x="157" y="1146"/>
                        <a:pt x="139" y="1137"/>
                        <a:pt x="133" y="1131"/>
                      </a:cubicBezTo>
                      <a:cubicBezTo>
                        <a:pt x="127" y="1125"/>
                        <a:pt x="124" y="1108"/>
                        <a:pt x="124" y="1108"/>
                      </a:cubicBezTo>
                      <a:cubicBezTo>
                        <a:pt x="124" y="910"/>
                        <a:pt x="124" y="910"/>
                        <a:pt x="124" y="910"/>
                      </a:cubicBezTo>
                      <a:cubicBezTo>
                        <a:pt x="124" y="910"/>
                        <a:pt x="127" y="889"/>
                        <a:pt x="137" y="884"/>
                      </a:cubicBezTo>
                      <a:cubicBezTo>
                        <a:pt x="222" y="835"/>
                        <a:pt x="222" y="835"/>
                        <a:pt x="222" y="835"/>
                      </a:cubicBezTo>
                      <a:cubicBezTo>
                        <a:pt x="235" y="828"/>
                        <a:pt x="254" y="832"/>
                        <a:pt x="261" y="842"/>
                      </a:cubicBezTo>
                      <a:cubicBezTo>
                        <a:pt x="261" y="842"/>
                        <a:pt x="261" y="842"/>
                        <a:pt x="261" y="842"/>
                      </a:cubicBezTo>
                      <a:cubicBezTo>
                        <a:pt x="270" y="853"/>
                        <a:pt x="268" y="869"/>
                        <a:pt x="255" y="876"/>
                      </a:cubicBezTo>
                      <a:cubicBezTo>
                        <a:pt x="186" y="917"/>
                        <a:pt x="186" y="917"/>
                        <a:pt x="186" y="917"/>
                      </a:cubicBezTo>
                      <a:cubicBezTo>
                        <a:pt x="186" y="1071"/>
                        <a:pt x="186" y="1071"/>
                        <a:pt x="186" y="1071"/>
                      </a:cubicBezTo>
                      <a:cubicBezTo>
                        <a:pt x="222" y="1049"/>
                        <a:pt x="222" y="1049"/>
                        <a:pt x="222" y="1049"/>
                      </a:cubicBezTo>
                      <a:cubicBezTo>
                        <a:pt x="235" y="1042"/>
                        <a:pt x="254" y="1043"/>
                        <a:pt x="263" y="1055"/>
                      </a:cubicBezTo>
                      <a:close/>
                    </a:path>
                  </a:pathLst>
                </a:custGeom>
                <a:solidFill>
                  <a:schemeClr val="accent5"/>
                </a:solidFill>
                <a:ln>
                  <a:noFill/>
                </a:ln>
              </p:spPr>
              <p:txBody>
                <a:bodyPr vert="horz" wrap="square" lIns="89642" tIns="44821" rIns="89642" bIns="44821" numCol="1" anchor="t" anchorCtr="0" compatLnSpc="1">
                  <a:prstTxWarp prst="textNoShape">
                    <a:avLst/>
                  </a:prstTxWarp>
                </a:bodyPr>
                <a:lstStyle/>
                <a:p>
                  <a:endParaRPr lang="en-US" sz="1765" dirty="0">
                    <a:solidFill>
                      <a:srgbClr val="FFFFFF"/>
                    </a:solidFill>
                  </a:endParaRPr>
                </a:p>
              </p:txBody>
            </p:sp>
          </p:grpSp>
          <p:grpSp>
            <p:nvGrpSpPr>
              <p:cNvPr id="50" name="Group 49"/>
              <p:cNvGrpSpPr/>
              <p:nvPr/>
            </p:nvGrpSpPr>
            <p:grpSpPr>
              <a:xfrm>
                <a:off x="9712106" y="2428883"/>
                <a:ext cx="860871" cy="659606"/>
                <a:chOff x="6963918" y="2950369"/>
                <a:chExt cx="860871" cy="659606"/>
              </a:xfrm>
            </p:grpSpPr>
            <p:sp>
              <p:nvSpPr>
                <p:cNvPr id="52" name="Freeform 51"/>
                <p:cNvSpPr/>
                <p:nvPr/>
              </p:nvSpPr>
              <p:spPr bwMode="auto">
                <a:xfrm>
                  <a:off x="6963918" y="2950369"/>
                  <a:ext cx="860871" cy="659606"/>
                </a:xfrm>
                <a:custGeom>
                  <a:avLst/>
                  <a:gdLst>
                    <a:gd name="connsiteX0" fmla="*/ 30956 w 835819"/>
                    <a:gd name="connsiteY0" fmla="*/ 240506 h 647700"/>
                    <a:gd name="connsiteX1" fmla="*/ 435769 w 835819"/>
                    <a:gd name="connsiteY1" fmla="*/ 0 h 647700"/>
                    <a:gd name="connsiteX2" fmla="*/ 831056 w 835819"/>
                    <a:gd name="connsiteY2" fmla="*/ 223837 h 647700"/>
                    <a:gd name="connsiteX3" fmla="*/ 835819 w 835819"/>
                    <a:gd name="connsiteY3" fmla="*/ 400050 h 647700"/>
                    <a:gd name="connsiteX4" fmla="*/ 447675 w 835819"/>
                    <a:gd name="connsiteY4" fmla="*/ 647700 h 647700"/>
                    <a:gd name="connsiteX5" fmla="*/ 0 w 835819"/>
                    <a:gd name="connsiteY5" fmla="*/ 392906 h 647700"/>
                    <a:gd name="connsiteX6" fmla="*/ 30956 w 835819"/>
                    <a:gd name="connsiteY6" fmla="*/ 240506 h 647700"/>
                    <a:gd name="connsiteX0" fmla="*/ 45243 w 850106"/>
                    <a:gd name="connsiteY0" fmla="*/ 240506 h 647700"/>
                    <a:gd name="connsiteX1" fmla="*/ 450056 w 850106"/>
                    <a:gd name="connsiteY1" fmla="*/ 0 h 647700"/>
                    <a:gd name="connsiteX2" fmla="*/ 845343 w 850106"/>
                    <a:gd name="connsiteY2" fmla="*/ 223837 h 647700"/>
                    <a:gd name="connsiteX3" fmla="*/ 850106 w 850106"/>
                    <a:gd name="connsiteY3" fmla="*/ 400050 h 647700"/>
                    <a:gd name="connsiteX4" fmla="*/ 461962 w 850106"/>
                    <a:gd name="connsiteY4" fmla="*/ 647700 h 647700"/>
                    <a:gd name="connsiteX5" fmla="*/ 0 w 850106"/>
                    <a:gd name="connsiteY5" fmla="*/ 397668 h 647700"/>
                    <a:gd name="connsiteX6" fmla="*/ 45243 w 850106"/>
                    <a:gd name="connsiteY6" fmla="*/ 240506 h 647700"/>
                    <a:gd name="connsiteX0" fmla="*/ 45243 w 850106"/>
                    <a:gd name="connsiteY0" fmla="*/ 240506 h 652462"/>
                    <a:gd name="connsiteX1" fmla="*/ 450056 w 850106"/>
                    <a:gd name="connsiteY1" fmla="*/ 0 h 652462"/>
                    <a:gd name="connsiteX2" fmla="*/ 845343 w 850106"/>
                    <a:gd name="connsiteY2" fmla="*/ 223837 h 652462"/>
                    <a:gd name="connsiteX3" fmla="*/ 850106 w 850106"/>
                    <a:gd name="connsiteY3" fmla="*/ 400050 h 652462"/>
                    <a:gd name="connsiteX4" fmla="*/ 442912 w 850106"/>
                    <a:gd name="connsiteY4" fmla="*/ 652462 h 652462"/>
                    <a:gd name="connsiteX5" fmla="*/ 0 w 850106"/>
                    <a:gd name="connsiteY5" fmla="*/ 397668 h 652462"/>
                    <a:gd name="connsiteX6" fmla="*/ 45243 w 850106"/>
                    <a:gd name="connsiteY6" fmla="*/ 240506 h 652462"/>
                    <a:gd name="connsiteX0" fmla="*/ 11773 w 866642"/>
                    <a:gd name="connsiteY0" fmla="*/ 238125 h 652462"/>
                    <a:gd name="connsiteX1" fmla="*/ 466592 w 866642"/>
                    <a:gd name="connsiteY1" fmla="*/ 0 h 652462"/>
                    <a:gd name="connsiteX2" fmla="*/ 861879 w 866642"/>
                    <a:gd name="connsiteY2" fmla="*/ 223837 h 652462"/>
                    <a:gd name="connsiteX3" fmla="*/ 866642 w 866642"/>
                    <a:gd name="connsiteY3" fmla="*/ 400050 h 652462"/>
                    <a:gd name="connsiteX4" fmla="*/ 459448 w 866642"/>
                    <a:gd name="connsiteY4" fmla="*/ 652462 h 652462"/>
                    <a:gd name="connsiteX5" fmla="*/ 16536 w 866642"/>
                    <a:gd name="connsiteY5" fmla="*/ 397668 h 652462"/>
                    <a:gd name="connsiteX6" fmla="*/ 11773 w 866642"/>
                    <a:gd name="connsiteY6" fmla="*/ 238125 h 652462"/>
                    <a:gd name="connsiteX0" fmla="*/ 0 w 854869"/>
                    <a:gd name="connsiteY0" fmla="*/ 238125 h 652462"/>
                    <a:gd name="connsiteX1" fmla="*/ 454819 w 854869"/>
                    <a:gd name="connsiteY1" fmla="*/ 0 h 652462"/>
                    <a:gd name="connsiteX2" fmla="*/ 850106 w 854869"/>
                    <a:gd name="connsiteY2" fmla="*/ 223837 h 652462"/>
                    <a:gd name="connsiteX3" fmla="*/ 854869 w 854869"/>
                    <a:gd name="connsiteY3" fmla="*/ 400050 h 652462"/>
                    <a:gd name="connsiteX4" fmla="*/ 447675 w 854869"/>
                    <a:gd name="connsiteY4" fmla="*/ 652462 h 652462"/>
                    <a:gd name="connsiteX5" fmla="*/ 4763 w 854869"/>
                    <a:gd name="connsiteY5" fmla="*/ 397668 h 652462"/>
                    <a:gd name="connsiteX6" fmla="*/ 0 w 854869"/>
                    <a:gd name="connsiteY6" fmla="*/ 238125 h 652462"/>
                    <a:gd name="connsiteX0" fmla="*/ 9524 w 850106"/>
                    <a:gd name="connsiteY0" fmla="*/ 233363 h 652462"/>
                    <a:gd name="connsiteX1" fmla="*/ 450056 w 850106"/>
                    <a:gd name="connsiteY1" fmla="*/ 0 h 652462"/>
                    <a:gd name="connsiteX2" fmla="*/ 845343 w 850106"/>
                    <a:gd name="connsiteY2" fmla="*/ 223837 h 652462"/>
                    <a:gd name="connsiteX3" fmla="*/ 850106 w 850106"/>
                    <a:gd name="connsiteY3" fmla="*/ 400050 h 652462"/>
                    <a:gd name="connsiteX4" fmla="*/ 442912 w 850106"/>
                    <a:gd name="connsiteY4" fmla="*/ 652462 h 652462"/>
                    <a:gd name="connsiteX5" fmla="*/ 0 w 850106"/>
                    <a:gd name="connsiteY5" fmla="*/ 397668 h 652462"/>
                    <a:gd name="connsiteX6" fmla="*/ 9524 w 850106"/>
                    <a:gd name="connsiteY6" fmla="*/ 233363 h 652462"/>
                    <a:gd name="connsiteX0" fmla="*/ 0 w 840582"/>
                    <a:gd name="connsiteY0" fmla="*/ 233363 h 652462"/>
                    <a:gd name="connsiteX1" fmla="*/ 440532 w 840582"/>
                    <a:gd name="connsiteY1" fmla="*/ 0 h 652462"/>
                    <a:gd name="connsiteX2" fmla="*/ 835819 w 840582"/>
                    <a:gd name="connsiteY2" fmla="*/ 223837 h 652462"/>
                    <a:gd name="connsiteX3" fmla="*/ 840582 w 840582"/>
                    <a:gd name="connsiteY3" fmla="*/ 400050 h 652462"/>
                    <a:gd name="connsiteX4" fmla="*/ 433388 w 840582"/>
                    <a:gd name="connsiteY4" fmla="*/ 652462 h 652462"/>
                    <a:gd name="connsiteX5" fmla="*/ 2383 w 840582"/>
                    <a:gd name="connsiteY5" fmla="*/ 397668 h 652462"/>
                    <a:gd name="connsiteX6" fmla="*/ 0 w 840582"/>
                    <a:gd name="connsiteY6" fmla="*/ 233363 h 652462"/>
                    <a:gd name="connsiteX0" fmla="*/ 1239 w 841821"/>
                    <a:gd name="connsiteY0" fmla="*/ 233363 h 652462"/>
                    <a:gd name="connsiteX1" fmla="*/ 441771 w 841821"/>
                    <a:gd name="connsiteY1" fmla="*/ 0 h 652462"/>
                    <a:gd name="connsiteX2" fmla="*/ 837058 w 841821"/>
                    <a:gd name="connsiteY2" fmla="*/ 223837 h 652462"/>
                    <a:gd name="connsiteX3" fmla="*/ 841821 w 841821"/>
                    <a:gd name="connsiteY3" fmla="*/ 400050 h 652462"/>
                    <a:gd name="connsiteX4" fmla="*/ 434627 w 841821"/>
                    <a:gd name="connsiteY4" fmla="*/ 652462 h 652462"/>
                    <a:gd name="connsiteX5" fmla="*/ 3622 w 841821"/>
                    <a:gd name="connsiteY5" fmla="*/ 397668 h 652462"/>
                    <a:gd name="connsiteX6" fmla="*/ 1239 w 841821"/>
                    <a:gd name="connsiteY6" fmla="*/ 233363 h 652462"/>
                    <a:gd name="connsiteX0" fmla="*/ 1239 w 851346"/>
                    <a:gd name="connsiteY0" fmla="*/ 233363 h 652462"/>
                    <a:gd name="connsiteX1" fmla="*/ 441771 w 851346"/>
                    <a:gd name="connsiteY1" fmla="*/ 0 h 652462"/>
                    <a:gd name="connsiteX2" fmla="*/ 851346 w 851346"/>
                    <a:gd name="connsiteY2" fmla="*/ 228599 h 652462"/>
                    <a:gd name="connsiteX3" fmla="*/ 841821 w 851346"/>
                    <a:gd name="connsiteY3" fmla="*/ 400050 h 652462"/>
                    <a:gd name="connsiteX4" fmla="*/ 434627 w 851346"/>
                    <a:gd name="connsiteY4" fmla="*/ 652462 h 652462"/>
                    <a:gd name="connsiteX5" fmla="*/ 3622 w 851346"/>
                    <a:gd name="connsiteY5" fmla="*/ 397668 h 652462"/>
                    <a:gd name="connsiteX6" fmla="*/ 1239 w 851346"/>
                    <a:gd name="connsiteY6" fmla="*/ 233363 h 652462"/>
                    <a:gd name="connsiteX0" fmla="*/ 1239 w 856108"/>
                    <a:gd name="connsiteY0" fmla="*/ 233363 h 652462"/>
                    <a:gd name="connsiteX1" fmla="*/ 441771 w 856108"/>
                    <a:gd name="connsiteY1" fmla="*/ 0 h 652462"/>
                    <a:gd name="connsiteX2" fmla="*/ 851346 w 856108"/>
                    <a:gd name="connsiteY2" fmla="*/ 228599 h 652462"/>
                    <a:gd name="connsiteX3" fmla="*/ 856108 w 856108"/>
                    <a:gd name="connsiteY3" fmla="*/ 400050 h 652462"/>
                    <a:gd name="connsiteX4" fmla="*/ 434627 w 856108"/>
                    <a:gd name="connsiteY4" fmla="*/ 652462 h 652462"/>
                    <a:gd name="connsiteX5" fmla="*/ 3622 w 856108"/>
                    <a:gd name="connsiteY5" fmla="*/ 397668 h 652462"/>
                    <a:gd name="connsiteX6" fmla="*/ 1239 w 856108"/>
                    <a:gd name="connsiteY6" fmla="*/ 233363 h 652462"/>
                    <a:gd name="connsiteX0" fmla="*/ 1239 w 860871"/>
                    <a:gd name="connsiteY0" fmla="*/ 233363 h 652462"/>
                    <a:gd name="connsiteX1" fmla="*/ 441771 w 860871"/>
                    <a:gd name="connsiteY1" fmla="*/ 0 h 652462"/>
                    <a:gd name="connsiteX2" fmla="*/ 860871 w 860871"/>
                    <a:gd name="connsiteY2" fmla="*/ 228599 h 652462"/>
                    <a:gd name="connsiteX3" fmla="*/ 856108 w 860871"/>
                    <a:gd name="connsiteY3" fmla="*/ 400050 h 652462"/>
                    <a:gd name="connsiteX4" fmla="*/ 434627 w 860871"/>
                    <a:gd name="connsiteY4" fmla="*/ 652462 h 652462"/>
                    <a:gd name="connsiteX5" fmla="*/ 3622 w 860871"/>
                    <a:gd name="connsiteY5" fmla="*/ 397668 h 652462"/>
                    <a:gd name="connsiteX6" fmla="*/ 1239 w 860871"/>
                    <a:gd name="connsiteY6" fmla="*/ 233363 h 652462"/>
                    <a:gd name="connsiteX0" fmla="*/ 1239 w 860871"/>
                    <a:gd name="connsiteY0" fmla="*/ 240507 h 659606"/>
                    <a:gd name="connsiteX1" fmla="*/ 458440 w 860871"/>
                    <a:gd name="connsiteY1" fmla="*/ 0 h 659606"/>
                    <a:gd name="connsiteX2" fmla="*/ 860871 w 860871"/>
                    <a:gd name="connsiteY2" fmla="*/ 235743 h 659606"/>
                    <a:gd name="connsiteX3" fmla="*/ 856108 w 860871"/>
                    <a:gd name="connsiteY3" fmla="*/ 407194 h 659606"/>
                    <a:gd name="connsiteX4" fmla="*/ 434627 w 860871"/>
                    <a:gd name="connsiteY4" fmla="*/ 659606 h 659606"/>
                    <a:gd name="connsiteX5" fmla="*/ 3622 w 860871"/>
                    <a:gd name="connsiteY5" fmla="*/ 404812 h 659606"/>
                    <a:gd name="connsiteX6" fmla="*/ 1239 w 860871"/>
                    <a:gd name="connsiteY6" fmla="*/ 240507 h 659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0871" h="659606">
                      <a:moveTo>
                        <a:pt x="1239" y="240507"/>
                      </a:moveTo>
                      <a:lnTo>
                        <a:pt x="458440" y="0"/>
                      </a:lnTo>
                      <a:lnTo>
                        <a:pt x="860871" y="235743"/>
                      </a:lnTo>
                      <a:lnTo>
                        <a:pt x="856108" y="407194"/>
                      </a:lnTo>
                      <a:lnTo>
                        <a:pt x="434627" y="659606"/>
                      </a:lnTo>
                      <a:lnTo>
                        <a:pt x="3622" y="404812"/>
                      </a:lnTo>
                      <a:cubicBezTo>
                        <a:pt x="-5109" y="353218"/>
                        <a:pt x="5207" y="289720"/>
                        <a:pt x="1239" y="240507"/>
                      </a:cubicBezTo>
                      <a:close/>
                    </a:path>
                  </a:pathLst>
                </a:cu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53" name="Freeform 9"/>
                <p:cNvSpPr>
                  <a:spLocks noEditPoints="1"/>
                </p:cNvSpPr>
                <p:nvPr/>
              </p:nvSpPr>
              <p:spPr bwMode="auto">
                <a:xfrm>
                  <a:off x="6990840" y="2990676"/>
                  <a:ext cx="795784" cy="590550"/>
                </a:xfrm>
                <a:custGeom>
                  <a:avLst/>
                  <a:gdLst>
                    <a:gd name="T0" fmla="*/ 2283 w 2309"/>
                    <a:gd name="T1" fmla="*/ 589 h 1714"/>
                    <a:gd name="T2" fmla="*/ 1285 w 2309"/>
                    <a:gd name="T3" fmla="*/ 8 h 1714"/>
                    <a:gd name="T4" fmla="*/ 1213 w 2309"/>
                    <a:gd name="T5" fmla="*/ 8 h 1714"/>
                    <a:gd name="T6" fmla="*/ 1242 w 2309"/>
                    <a:gd name="T7" fmla="*/ 1200 h 1714"/>
                    <a:gd name="T8" fmla="*/ 289 w 2309"/>
                    <a:gd name="T9" fmla="*/ 1097 h 1714"/>
                    <a:gd name="T10" fmla="*/ 860 w 2309"/>
                    <a:gd name="T11" fmla="*/ 1513 h 1714"/>
                    <a:gd name="T12" fmla="*/ 271 w 2309"/>
                    <a:gd name="T13" fmla="*/ 1112 h 1714"/>
                    <a:gd name="T14" fmla="*/ 1278 w 2309"/>
                    <a:gd name="T15" fmla="*/ 1291 h 1714"/>
                    <a:gd name="T16" fmla="*/ 1255 w 2309"/>
                    <a:gd name="T17" fmla="*/ 1708 h 1714"/>
                    <a:gd name="T18" fmla="*/ 1203 w 2309"/>
                    <a:gd name="T19" fmla="*/ 1707 h 1714"/>
                    <a:gd name="T20" fmla="*/ 1035 w 2309"/>
                    <a:gd name="T21" fmla="*/ 1544 h 1714"/>
                    <a:gd name="T22" fmla="*/ 1198 w 2309"/>
                    <a:gd name="T23" fmla="*/ 1612 h 1714"/>
                    <a:gd name="T24" fmla="*/ 81 w 2309"/>
                    <a:gd name="T25" fmla="*/ 695 h 1714"/>
                    <a:gd name="T26" fmla="*/ 82 w 2309"/>
                    <a:gd name="T27" fmla="*/ 980 h 1714"/>
                    <a:gd name="T28" fmla="*/ 95 w 2309"/>
                    <a:gd name="T29" fmla="*/ 1079 h 1714"/>
                    <a:gd name="T30" fmla="*/ 6 w 2309"/>
                    <a:gd name="T31" fmla="*/ 1022 h 1714"/>
                    <a:gd name="T32" fmla="*/ 0 w 2309"/>
                    <a:gd name="T33" fmla="*/ 645 h 1714"/>
                    <a:gd name="T34" fmla="*/ 77 w 2309"/>
                    <a:gd name="T35" fmla="*/ 600 h 1714"/>
                    <a:gd name="T36" fmla="*/ 140 w 2309"/>
                    <a:gd name="T37" fmla="*/ 635 h 1714"/>
                    <a:gd name="T38" fmla="*/ 1278 w 2309"/>
                    <a:gd name="T39" fmla="*/ 1291 h 1714"/>
                    <a:gd name="T40" fmla="*/ 2309 w 2309"/>
                    <a:gd name="T41" fmla="*/ 645 h 1714"/>
                    <a:gd name="T42" fmla="*/ 2273 w 2309"/>
                    <a:gd name="T43" fmla="*/ 1025 h 1714"/>
                    <a:gd name="T44" fmla="*/ 1325 w 2309"/>
                    <a:gd name="T45" fmla="*/ 1291 h 1714"/>
                    <a:gd name="T46" fmla="*/ 2307 w 2309"/>
                    <a:gd name="T47" fmla="*/ 630 h 1714"/>
                    <a:gd name="T48" fmla="*/ 757 w 2309"/>
                    <a:gd name="T49" fmla="*/ 1275 h 1714"/>
                    <a:gd name="T50" fmla="*/ 456 w 2309"/>
                    <a:gd name="T51" fmla="*/ 1108 h 1714"/>
                    <a:gd name="T52" fmla="*/ 433 w 2309"/>
                    <a:gd name="T53" fmla="*/ 1038 h 1714"/>
                    <a:gd name="T54" fmla="*/ 754 w 2309"/>
                    <a:gd name="T55" fmla="*/ 1183 h 1714"/>
                    <a:gd name="T56" fmla="*/ 777 w 2309"/>
                    <a:gd name="T57" fmla="*/ 1252 h 1714"/>
                    <a:gd name="T58" fmla="*/ 1027 w 2309"/>
                    <a:gd name="T59" fmla="*/ 1487 h 1714"/>
                    <a:gd name="T60" fmla="*/ 934 w 2309"/>
                    <a:gd name="T61" fmla="*/ 1570 h 1714"/>
                    <a:gd name="T62" fmla="*/ 890 w 2309"/>
                    <a:gd name="T63" fmla="*/ 1540 h 1714"/>
                    <a:gd name="T64" fmla="*/ 901 w 2309"/>
                    <a:gd name="T65" fmla="*/ 1315 h 1714"/>
                    <a:gd name="T66" fmla="*/ 1027 w 2309"/>
                    <a:gd name="T67" fmla="*/ 1274 h 1714"/>
                    <a:gd name="T68" fmla="*/ 1021 w 2309"/>
                    <a:gd name="T69" fmla="*/ 1308 h 1714"/>
                    <a:gd name="T70" fmla="*/ 950 w 2309"/>
                    <a:gd name="T71" fmla="*/ 1503 h 1714"/>
                    <a:gd name="T72" fmla="*/ 1027 w 2309"/>
                    <a:gd name="T73" fmla="*/ 1487 h 1714"/>
                    <a:gd name="T74" fmla="*/ 255 w 2309"/>
                    <a:gd name="T75" fmla="*/ 1088 h 1714"/>
                    <a:gd name="T76" fmla="*/ 133 w 2309"/>
                    <a:gd name="T77" fmla="*/ 1131 h 1714"/>
                    <a:gd name="T78" fmla="*/ 124 w 2309"/>
                    <a:gd name="T79" fmla="*/ 910 h 1714"/>
                    <a:gd name="T80" fmla="*/ 222 w 2309"/>
                    <a:gd name="T81" fmla="*/ 835 h 1714"/>
                    <a:gd name="T82" fmla="*/ 261 w 2309"/>
                    <a:gd name="T83" fmla="*/ 842 h 1714"/>
                    <a:gd name="T84" fmla="*/ 186 w 2309"/>
                    <a:gd name="T85" fmla="*/ 917 h 1714"/>
                    <a:gd name="T86" fmla="*/ 222 w 2309"/>
                    <a:gd name="T87" fmla="*/ 1049 h 1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09" h="1714">
                      <a:moveTo>
                        <a:pt x="1242" y="1200"/>
                      </a:moveTo>
                      <a:cubicBezTo>
                        <a:pt x="2283" y="589"/>
                        <a:pt x="2283" y="589"/>
                        <a:pt x="2283" y="589"/>
                      </a:cubicBezTo>
                      <a:cubicBezTo>
                        <a:pt x="2280" y="586"/>
                        <a:pt x="2277" y="584"/>
                        <a:pt x="2273" y="581"/>
                      </a:cubicBezTo>
                      <a:cubicBezTo>
                        <a:pt x="1285" y="8"/>
                        <a:pt x="1285" y="8"/>
                        <a:pt x="1285" y="8"/>
                      </a:cubicBezTo>
                      <a:cubicBezTo>
                        <a:pt x="1275" y="3"/>
                        <a:pt x="1262" y="0"/>
                        <a:pt x="1249" y="0"/>
                      </a:cubicBezTo>
                      <a:cubicBezTo>
                        <a:pt x="1236" y="0"/>
                        <a:pt x="1223" y="3"/>
                        <a:pt x="1213" y="8"/>
                      </a:cubicBezTo>
                      <a:cubicBezTo>
                        <a:pt x="188" y="607"/>
                        <a:pt x="188" y="607"/>
                        <a:pt x="188" y="607"/>
                      </a:cubicBezTo>
                      <a:cubicBezTo>
                        <a:pt x="1242" y="1200"/>
                        <a:pt x="1242" y="1200"/>
                        <a:pt x="1242" y="1200"/>
                      </a:cubicBezTo>
                      <a:cubicBezTo>
                        <a:pt x="1242" y="1200"/>
                        <a:pt x="1242" y="1200"/>
                        <a:pt x="1242" y="1200"/>
                      </a:cubicBezTo>
                      <a:close/>
                      <a:moveTo>
                        <a:pt x="289" y="1097"/>
                      </a:moveTo>
                      <a:cubicBezTo>
                        <a:pt x="860" y="1421"/>
                        <a:pt x="860" y="1421"/>
                        <a:pt x="860" y="1421"/>
                      </a:cubicBezTo>
                      <a:cubicBezTo>
                        <a:pt x="860" y="1513"/>
                        <a:pt x="860" y="1513"/>
                        <a:pt x="860" y="1513"/>
                      </a:cubicBezTo>
                      <a:cubicBezTo>
                        <a:pt x="214" y="1147"/>
                        <a:pt x="214" y="1147"/>
                        <a:pt x="214" y="1147"/>
                      </a:cubicBezTo>
                      <a:cubicBezTo>
                        <a:pt x="271" y="1112"/>
                        <a:pt x="271" y="1112"/>
                        <a:pt x="271" y="1112"/>
                      </a:cubicBezTo>
                      <a:cubicBezTo>
                        <a:pt x="277" y="1110"/>
                        <a:pt x="284" y="1104"/>
                        <a:pt x="289" y="1097"/>
                      </a:cubicBezTo>
                      <a:close/>
                      <a:moveTo>
                        <a:pt x="1278" y="1291"/>
                      </a:moveTo>
                      <a:cubicBezTo>
                        <a:pt x="1278" y="1674"/>
                        <a:pt x="1278" y="1674"/>
                        <a:pt x="1278" y="1674"/>
                      </a:cubicBezTo>
                      <a:cubicBezTo>
                        <a:pt x="1275" y="1688"/>
                        <a:pt x="1266" y="1701"/>
                        <a:pt x="1255" y="1708"/>
                      </a:cubicBezTo>
                      <a:cubicBezTo>
                        <a:pt x="1247" y="1713"/>
                        <a:pt x="1239" y="1714"/>
                        <a:pt x="1230" y="1714"/>
                      </a:cubicBezTo>
                      <a:cubicBezTo>
                        <a:pt x="1221" y="1714"/>
                        <a:pt x="1211" y="1713"/>
                        <a:pt x="1203" y="1707"/>
                      </a:cubicBezTo>
                      <a:cubicBezTo>
                        <a:pt x="976" y="1579"/>
                        <a:pt x="976" y="1579"/>
                        <a:pt x="976" y="1579"/>
                      </a:cubicBezTo>
                      <a:cubicBezTo>
                        <a:pt x="1035" y="1544"/>
                        <a:pt x="1035" y="1544"/>
                        <a:pt x="1035" y="1544"/>
                      </a:cubicBezTo>
                      <a:cubicBezTo>
                        <a:pt x="1043" y="1541"/>
                        <a:pt x="1048" y="1536"/>
                        <a:pt x="1053" y="1528"/>
                      </a:cubicBezTo>
                      <a:cubicBezTo>
                        <a:pt x="1198" y="1612"/>
                        <a:pt x="1198" y="1612"/>
                        <a:pt x="1198" y="1612"/>
                      </a:cubicBezTo>
                      <a:cubicBezTo>
                        <a:pt x="1198" y="1333"/>
                        <a:pt x="1198" y="1333"/>
                        <a:pt x="1198" y="1333"/>
                      </a:cubicBezTo>
                      <a:cubicBezTo>
                        <a:pt x="81" y="695"/>
                        <a:pt x="81" y="695"/>
                        <a:pt x="81" y="695"/>
                      </a:cubicBezTo>
                      <a:cubicBezTo>
                        <a:pt x="81" y="977"/>
                        <a:pt x="81" y="977"/>
                        <a:pt x="81" y="977"/>
                      </a:cubicBezTo>
                      <a:cubicBezTo>
                        <a:pt x="82" y="980"/>
                        <a:pt x="82" y="980"/>
                        <a:pt x="82" y="980"/>
                      </a:cubicBezTo>
                      <a:cubicBezTo>
                        <a:pt x="95" y="989"/>
                        <a:pt x="95" y="989"/>
                        <a:pt x="95" y="989"/>
                      </a:cubicBezTo>
                      <a:cubicBezTo>
                        <a:pt x="95" y="1079"/>
                        <a:pt x="95" y="1079"/>
                        <a:pt x="95" y="1079"/>
                      </a:cubicBezTo>
                      <a:cubicBezTo>
                        <a:pt x="39" y="1048"/>
                        <a:pt x="39" y="1048"/>
                        <a:pt x="39" y="1048"/>
                      </a:cubicBezTo>
                      <a:cubicBezTo>
                        <a:pt x="6" y="1022"/>
                        <a:pt x="6" y="1022"/>
                        <a:pt x="6" y="1022"/>
                      </a:cubicBezTo>
                      <a:cubicBezTo>
                        <a:pt x="0" y="994"/>
                        <a:pt x="0" y="994"/>
                        <a:pt x="0" y="994"/>
                      </a:cubicBezTo>
                      <a:cubicBezTo>
                        <a:pt x="0" y="645"/>
                        <a:pt x="0" y="645"/>
                        <a:pt x="0" y="645"/>
                      </a:cubicBezTo>
                      <a:cubicBezTo>
                        <a:pt x="0" y="625"/>
                        <a:pt x="9" y="609"/>
                        <a:pt x="25" y="599"/>
                      </a:cubicBezTo>
                      <a:cubicBezTo>
                        <a:pt x="41" y="590"/>
                        <a:pt x="59" y="590"/>
                        <a:pt x="77" y="600"/>
                      </a:cubicBezTo>
                      <a:cubicBezTo>
                        <a:pt x="139" y="636"/>
                        <a:pt x="139" y="636"/>
                        <a:pt x="139" y="636"/>
                      </a:cubicBezTo>
                      <a:cubicBezTo>
                        <a:pt x="140" y="635"/>
                        <a:pt x="140" y="635"/>
                        <a:pt x="140" y="635"/>
                      </a:cubicBezTo>
                      <a:cubicBezTo>
                        <a:pt x="1265" y="1268"/>
                        <a:pt x="1265" y="1268"/>
                        <a:pt x="1265" y="1268"/>
                      </a:cubicBezTo>
                      <a:cubicBezTo>
                        <a:pt x="1270" y="1271"/>
                        <a:pt x="1278" y="1284"/>
                        <a:pt x="1278" y="1291"/>
                      </a:cubicBezTo>
                      <a:close/>
                      <a:moveTo>
                        <a:pt x="2307" y="630"/>
                      </a:moveTo>
                      <a:cubicBezTo>
                        <a:pt x="2309" y="635"/>
                        <a:pt x="2309" y="639"/>
                        <a:pt x="2309" y="645"/>
                      </a:cubicBezTo>
                      <a:cubicBezTo>
                        <a:pt x="2309" y="963"/>
                        <a:pt x="2309" y="963"/>
                        <a:pt x="2309" y="963"/>
                      </a:cubicBezTo>
                      <a:cubicBezTo>
                        <a:pt x="2309" y="987"/>
                        <a:pt x="2294" y="1013"/>
                        <a:pt x="2273" y="1025"/>
                      </a:cubicBezTo>
                      <a:cubicBezTo>
                        <a:pt x="1325" y="1564"/>
                        <a:pt x="1325" y="1564"/>
                        <a:pt x="1325" y="1564"/>
                      </a:cubicBezTo>
                      <a:cubicBezTo>
                        <a:pt x="1325" y="1291"/>
                        <a:pt x="1325" y="1291"/>
                        <a:pt x="1325" y="1291"/>
                      </a:cubicBezTo>
                      <a:cubicBezTo>
                        <a:pt x="1325" y="1266"/>
                        <a:pt x="1311" y="1241"/>
                        <a:pt x="1289" y="1228"/>
                      </a:cubicBezTo>
                      <a:cubicBezTo>
                        <a:pt x="2307" y="630"/>
                        <a:pt x="2307" y="630"/>
                        <a:pt x="2307" y="630"/>
                      </a:cubicBezTo>
                      <a:cubicBezTo>
                        <a:pt x="2307" y="630"/>
                        <a:pt x="2307" y="630"/>
                        <a:pt x="2307" y="630"/>
                      </a:cubicBezTo>
                      <a:close/>
                      <a:moveTo>
                        <a:pt x="757" y="1275"/>
                      </a:moveTo>
                      <a:cubicBezTo>
                        <a:pt x="753" y="1275"/>
                        <a:pt x="749" y="1274"/>
                        <a:pt x="744" y="1272"/>
                      </a:cubicBezTo>
                      <a:cubicBezTo>
                        <a:pt x="456" y="1108"/>
                        <a:pt x="456" y="1108"/>
                        <a:pt x="456" y="1108"/>
                      </a:cubicBezTo>
                      <a:cubicBezTo>
                        <a:pt x="443" y="1101"/>
                        <a:pt x="433" y="1084"/>
                        <a:pt x="433" y="1068"/>
                      </a:cubicBezTo>
                      <a:cubicBezTo>
                        <a:pt x="433" y="1038"/>
                        <a:pt x="433" y="1038"/>
                        <a:pt x="433" y="1038"/>
                      </a:cubicBezTo>
                      <a:cubicBezTo>
                        <a:pt x="433" y="1019"/>
                        <a:pt x="449" y="1009"/>
                        <a:pt x="466" y="1019"/>
                      </a:cubicBezTo>
                      <a:cubicBezTo>
                        <a:pt x="754" y="1183"/>
                        <a:pt x="754" y="1183"/>
                        <a:pt x="754" y="1183"/>
                      </a:cubicBezTo>
                      <a:cubicBezTo>
                        <a:pt x="767" y="1190"/>
                        <a:pt x="777" y="1208"/>
                        <a:pt x="777" y="1222"/>
                      </a:cubicBezTo>
                      <a:cubicBezTo>
                        <a:pt x="777" y="1252"/>
                        <a:pt x="777" y="1252"/>
                        <a:pt x="777" y="1252"/>
                      </a:cubicBezTo>
                      <a:cubicBezTo>
                        <a:pt x="777" y="1266"/>
                        <a:pt x="769" y="1275"/>
                        <a:pt x="757" y="1275"/>
                      </a:cubicBezTo>
                      <a:close/>
                      <a:moveTo>
                        <a:pt x="1027" y="1487"/>
                      </a:moveTo>
                      <a:cubicBezTo>
                        <a:pt x="1035" y="1497"/>
                        <a:pt x="1033" y="1513"/>
                        <a:pt x="1021" y="1520"/>
                      </a:cubicBezTo>
                      <a:cubicBezTo>
                        <a:pt x="934" y="1570"/>
                        <a:pt x="934" y="1570"/>
                        <a:pt x="934" y="1570"/>
                      </a:cubicBezTo>
                      <a:cubicBezTo>
                        <a:pt x="923" y="1577"/>
                        <a:pt x="903" y="1569"/>
                        <a:pt x="897" y="1563"/>
                      </a:cubicBezTo>
                      <a:cubicBezTo>
                        <a:pt x="891" y="1557"/>
                        <a:pt x="890" y="1540"/>
                        <a:pt x="890" y="1540"/>
                      </a:cubicBezTo>
                      <a:cubicBezTo>
                        <a:pt x="890" y="1341"/>
                        <a:pt x="890" y="1341"/>
                        <a:pt x="890" y="1341"/>
                      </a:cubicBezTo>
                      <a:cubicBezTo>
                        <a:pt x="890" y="1341"/>
                        <a:pt x="891" y="1321"/>
                        <a:pt x="901" y="1315"/>
                      </a:cubicBezTo>
                      <a:cubicBezTo>
                        <a:pt x="986" y="1266"/>
                        <a:pt x="986" y="1266"/>
                        <a:pt x="986" y="1266"/>
                      </a:cubicBezTo>
                      <a:cubicBezTo>
                        <a:pt x="999" y="1259"/>
                        <a:pt x="1018" y="1264"/>
                        <a:pt x="1027" y="1274"/>
                      </a:cubicBezTo>
                      <a:cubicBezTo>
                        <a:pt x="1027" y="1274"/>
                        <a:pt x="1027" y="1274"/>
                        <a:pt x="1027" y="1274"/>
                      </a:cubicBezTo>
                      <a:cubicBezTo>
                        <a:pt x="1034" y="1285"/>
                        <a:pt x="1033" y="1301"/>
                        <a:pt x="1021" y="1308"/>
                      </a:cubicBezTo>
                      <a:cubicBezTo>
                        <a:pt x="950" y="1349"/>
                        <a:pt x="950" y="1349"/>
                        <a:pt x="950" y="1349"/>
                      </a:cubicBezTo>
                      <a:cubicBezTo>
                        <a:pt x="950" y="1503"/>
                        <a:pt x="950" y="1503"/>
                        <a:pt x="950" y="1503"/>
                      </a:cubicBezTo>
                      <a:cubicBezTo>
                        <a:pt x="986" y="1481"/>
                        <a:pt x="986" y="1481"/>
                        <a:pt x="986" y="1481"/>
                      </a:cubicBezTo>
                      <a:cubicBezTo>
                        <a:pt x="999" y="1474"/>
                        <a:pt x="1018" y="1475"/>
                        <a:pt x="1027" y="1487"/>
                      </a:cubicBezTo>
                      <a:close/>
                      <a:moveTo>
                        <a:pt x="263" y="1055"/>
                      </a:moveTo>
                      <a:cubicBezTo>
                        <a:pt x="271" y="1065"/>
                        <a:pt x="268" y="1081"/>
                        <a:pt x="255" y="1088"/>
                      </a:cubicBezTo>
                      <a:cubicBezTo>
                        <a:pt x="170" y="1138"/>
                        <a:pt x="170" y="1138"/>
                        <a:pt x="170" y="1138"/>
                      </a:cubicBezTo>
                      <a:cubicBezTo>
                        <a:pt x="157" y="1146"/>
                        <a:pt x="139" y="1137"/>
                        <a:pt x="133" y="1131"/>
                      </a:cubicBezTo>
                      <a:cubicBezTo>
                        <a:pt x="127" y="1125"/>
                        <a:pt x="124" y="1108"/>
                        <a:pt x="124" y="1108"/>
                      </a:cubicBezTo>
                      <a:cubicBezTo>
                        <a:pt x="124" y="910"/>
                        <a:pt x="124" y="910"/>
                        <a:pt x="124" y="910"/>
                      </a:cubicBezTo>
                      <a:cubicBezTo>
                        <a:pt x="124" y="910"/>
                        <a:pt x="127" y="889"/>
                        <a:pt x="137" y="884"/>
                      </a:cubicBezTo>
                      <a:cubicBezTo>
                        <a:pt x="222" y="835"/>
                        <a:pt x="222" y="835"/>
                        <a:pt x="222" y="835"/>
                      </a:cubicBezTo>
                      <a:cubicBezTo>
                        <a:pt x="235" y="828"/>
                        <a:pt x="254" y="832"/>
                        <a:pt x="261" y="842"/>
                      </a:cubicBezTo>
                      <a:cubicBezTo>
                        <a:pt x="261" y="842"/>
                        <a:pt x="261" y="842"/>
                        <a:pt x="261" y="842"/>
                      </a:cubicBezTo>
                      <a:cubicBezTo>
                        <a:pt x="270" y="853"/>
                        <a:pt x="268" y="869"/>
                        <a:pt x="255" y="876"/>
                      </a:cubicBezTo>
                      <a:cubicBezTo>
                        <a:pt x="186" y="917"/>
                        <a:pt x="186" y="917"/>
                        <a:pt x="186" y="917"/>
                      </a:cubicBezTo>
                      <a:cubicBezTo>
                        <a:pt x="186" y="1071"/>
                        <a:pt x="186" y="1071"/>
                        <a:pt x="186" y="1071"/>
                      </a:cubicBezTo>
                      <a:cubicBezTo>
                        <a:pt x="222" y="1049"/>
                        <a:pt x="222" y="1049"/>
                        <a:pt x="222" y="1049"/>
                      </a:cubicBezTo>
                      <a:cubicBezTo>
                        <a:pt x="235" y="1042"/>
                        <a:pt x="254" y="1043"/>
                        <a:pt x="263" y="1055"/>
                      </a:cubicBezTo>
                      <a:close/>
                    </a:path>
                  </a:pathLst>
                </a:custGeom>
                <a:solidFill>
                  <a:schemeClr val="accent5"/>
                </a:solidFill>
                <a:ln>
                  <a:noFill/>
                </a:ln>
              </p:spPr>
              <p:txBody>
                <a:bodyPr vert="horz" wrap="square" lIns="89642" tIns="44821" rIns="89642" bIns="44821" numCol="1" anchor="t" anchorCtr="0" compatLnSpc="1">
                  <a:prstTxWarp prst="textNoShape">
                    <a:avLst/>
                  </a:prstTxWarp>
                </a:bodyPr>
                <a:lstStyle/>
                <a:p>
                  <a:endParaRPr lang="en-US" sz="1765" dirty="0">
                    <a:solidFill>
                      <a:srgbClr val="FFFFFF"/>
                    </a:solidFill>
                  </a:endParaRPr>
                </a:p>
              </p:txBody>
            </p:sp>
          </p:grpSp>
          <p:sp>
            <p:nvSpPr>
              <p:cNvPr id="51" name="Rectangle 50"/>
              <p:cNvSpPr/>
              <p:nvPr/>
            </p:nvSpPr>
            <p:spPr bwMode="auto">
              <a:xfrm>
                <a:off x="9634682" y="2005121"/>
                <a:ext cx="1843633" cy="1274829"/>
              </a:xfrm>
              <a:prstGeom prst="rect">
                <a:avLst/>
              </a:prstGeom>
              <a:noFill/>
              <a:ln>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69" name="Group 68"/>
            <p:cNvGrpSpPr/>
            <p:nvPr/>
          </p:nvGrpSpPr>
          <p:grpSpPr>
            <a:xfrm>
              <a:off x="5462990" y="2078112"/>
              <a:ext cx="1554793" cy="1075103"/>
              <a:chOff x="9634682" y="2005121"/>
              <a:chExt cx="1843633" cy="1274829"/>
            </a:xfrm>
          </p:grpSpPr>
          <p:grpSp>
            <p:nvGrpSpPr>
              <p:cNvPr id="70" name="Group 69"/>
              <p:cNvGrpSpPr/>
              <p:nvPr/>
            </p:nvGrpSpPr>
            <p:grpSpPr>
              <a:xfrm>
                <a:off x="10279218" y="2058773"/>
                <a:ext cx="860871" cy="659606"/>
                <a:chOff x="6963918" y="2950369"/>
                <a:chExt cx="860871" cy="659606"/>
              </a:xfrm>
            </p:grpSpPr>
            <p:sp>
              <p:nvSpPr>
                <p:cNvPr id="78" name="Freeform 77"/>
                <p:cNvSpPr/>
                <p:nvPr/>
              </p:nvSpPr>
              <p:spPr bwMode="auto">
                <a:xfrm>
                  <a:off x="6963918" y="2950369"/>
                  <a:ext cx="860871" cy="659606"/>
                </a:xfrm>
                <a:custGeom>
                  <a:avLst/>
                  <a:gdLst>
                    <a:gd name="connsiteX0" fmla="*/ 30956 w 835819"/>
                    <a:gd name="connsiteY0" fmla="*/ 240506 h 647700"/>
                    <a:gd name="connsiteX1" fmla="*/ 435769 w 835819"/>
                    <a:gd name="connsiteY1" fmla="*/ 0 h 647700"/>
                    <a:gd name="connsiteX2" fmla="*/ 831056 w 835819"/>
                    <a:gd name="connsiteY2" fmla="*/ 223837 h 647700"/>
                    <a:gd name="connsiteX3" fmla="*/ 835819 w 835819"/>
                    <a:gd name="connsiteY3" fmla="*/ 400050 h 647700"/>
                    <a:gd name="connsiteX4" fmla="*/ 447675 w 835819"/>
                    <a:gd name="connsiteY4" fmla="*/ 647700 h 647700"/>
                    <a:gd name="connsiteX5" fmla="*/ 0 w 835819"/>
                    <a:gd name="connsiteY5" fmla="*/ 392906 h 647700"/>
                    <a:gd name="connsiteX6" fmla="*/ 30956 w 835819"/>
                    <a:gd name="connsiteY6" fmla="*/ 240506 h 647700"/>
                    <a:gd name="connsiteX0" fmla="*/ 45243 w 850106"/>
                    <a:gd name="connsiteY0" fmla="*/ 240506 h 647700"/>
                    <a:gd name="connsiteX1" fmla="*/ 450056 w 850106"/>
                    <a:gd name="connsiteY1" fmla="*/ 0 h 647700"/>
                    <a:gd name="connsiteX2" fmla="*/ 845343 w 850106"/>
                    <a:gd name="connsiteY2" fmla="*/ 223837 h 647700"/>
                    <a:gd name="connsiteX3" fmla="*/ 850106 w 850106"/>
                    <a:gd name="connsiteY3" fmla="*/ 400050 h 647700"/>
                    <a:gd name="connsiteX4" fmla="*/ 461962 w 850106"/>
                    <a:gd name="connsiteY4" fmla="*/ 647700 h 647700"/>
                    <a:gd name="connsiteX5" fmla="*/ 0 w 850106"/>
                    <a:gd name="connsiteY5" fmla="*/ 397668 h 647700"/>
                    <a:gd name="connsiteX6" fmla="*/ 45243 w 850106"/>
                    <a:gd name="connsiteY6" fmla="*/ 240506 h 647700"/>
                    <a:gd name="connsiteX0" fmla="*/ 45243 w 850106"/>
                    <a:gd name="connsiteY0" fmla="*/ 240506 h 652462"/>
                    <a:gd name="connsiteX1" fmla="*/ 450056 w 850106"/>
                    <a:gd name="connsiteY1" fmla="*/ 0 h 652462"/>
                    <a:gd name="connsiteX2" fmla="*/ 845343 w 850106"/>
                    <a:gd name="connsiteY2" fmla="*/ 223837 h 652462"/>
                    <a:gd name="connsiteX3" fmla="*/ 850106 w 850106"/>
                    <a:gd name="connsiteY3" fmla="*/ 400050 h 652462"/>
                    <a:gd name="connsiteX4" fmla="*/ 442912 w 850106"/>
                    <a:gd name="connsiteY4" fmla="*/ 652462 h 652462"/>
                    <a:gd name="connsiteX5" fmla="*/ 0 w 850106"/>
                    <a:gd name="connsiteY5" fmla="*/ 397668 h 652462"/>
                    <a:gd name="connsiteX6" fmla="*/ 45243 w 850106"/>
                    <a:gd name="connsiteY6" fmla="*/ 240506 h 652462"/>
                    <a:gd name="connsiteX0" fmla="*/ 11773 w 866642"/>
                    <a:gd name="connsiteY0" fmla="*/ 238125 h 652462"/>
                    <a:gd name="connsiteX1" fmla="*/ 466592 w 866642"/>
                    <a:gd name="connsiteY1" fmla="*/ 0 h 652462"/>
                    <a:gd name="connsiteX2" fmla="*/ 861879 w 866642"/>
                    <a:gd name="connsiteY2" fmla="*/ 223837 h 652462"/>
                    <a:gd name="connsiteX3" fmla="*/ 866642 w 866642"/>
                    <a:gd name="connsiteY3" fmla="*/ 400050 h 652462"/>
                    <a:gd name="connsiteX4" fmla="*/ 459448 w 866642"/>
                    <a:gd name="connsiteY4" fmla="*/ 652462 h 652462"/>
                    <a:gd name="connsiteX5" fmla="*/ 16536 w 866642"/>
                    <a:gd name="connsiteY5" fmla="*/ 397668 h 652462"/>
                    <a:gd name="connsiteX6" fmla="*/ 11773 w 866642"/>
                    <a:gd name="connsiteY6" fmla="*/ 238125 h 652462"/>
                    <a:gd name="connsiteX0" fmla="*/ 0 w 854869"/>
                    <a:gd name="connsiteY0" fmla="*/ 238125 h 652462"/>
                    <a:gd name="connsiteX1" fmla="*/ 454819 w 854869"/>
                    <a:gd name="connsiteY1" fmla="*/ 0 h 652462"/>
                    <a:gd name="connsiteX2" fmla="*/ 850106 w 854869"/>
                    <a:gd name="connsiteY2" fmla="*/ 223837 h 652462"/>
                    <a:gd name="connsiteX3" fmla="*/ 854869 w 854869"/>
                    <a:gd name="connsiteY3" fmla="*/ 400050 h 652462"/>
                    <a:gd name="connsiteX4" fmla="*/ 447675 w 854869"/>
                    <a:gd name="connsiteY4" fmla="*/ 652462 h 652462"/>
                    <a:gd name="connsiteX5" fmla="*/ 4763 w 854869"/>
                    <a:gd name="connsiteY5" fmla="*/ 397668 h 652462"/>
                    <a:gd name="connsiteX6" fmla="*/ 0 w 854869"/>
                    <a:gd name="connsiteY6" fmla="*/ 238125 h 652462"/>
                    <a:gd name="connsiteX0" fmla="*/ 9524 w 850106"/>
                    <a:gd name="connsiteY0" fmla="*/ 233363 h 652462"/>
                    <a:gd name="connsiteX1" fmla="*/ 450056 w 850106"/>
                    <a:gd name="connsiteY1" fmla="*/ 0 h 652462"/>
                    <a:gd name="connsiteX2" fmla="*/ 845343 w 850106"/>
                    <a:gd name="connsiteY2" fmla="*/ 223837 h 652462"/>
                    <a:gd name="connsiteX3" fmla="*/ 850106 w 850106"/>
                    <a:gd name="connsiteY3" fmla="*/ 400050 h 652462"/>
                    <a:gd name="connsiteX4" fmla="*/ 442912 w 850106"/>
                    <a:gd name="connsiteY4" fmla="*/ 652462 h 652462"/>
                    <a:gd name="connsiteX5" fmla="*/ 0 w 850106"/>
                    <a:gd name="connsiteY5" fmla="*/ 397668 h 652462"/>
                    <a:gd name="connsiteX6" fmla="*/ 9524 w 850106"/>
                    <a:gd name="connsiteY6" fmla="*/ 233363 h 652462"/>
                    <a:gd name="connsiteX0" fmla="*/ 0 w 840582"/>
                    <a:gd name="connsiteY0" fmla="*/ 233363 h 652462"/>
                    <a:gd name="connsiteX1" fmla="*/ 440532 w 840582"/>
                    <a:gd name="connsiteY1" fmla="*/ 0 h 652462"/>
                    <a:gd name="connsiteX2" fmla="*/ 835819 w 840582"/>
                    <a:gd name="connsiteY2" fmla="*/ 223837 h 652462"/>
                    <a:gd name="connsiteX3" fmla="*/ 840582 w 840582"/>
                    <a:gd name="connsiteY3" fmla="*/ 400050 h 652462"/>
                    <a:gd name="connsiteX4" fmla="*/ 433388 w 840582"/>
                    <a:gd name="connsiteY4" fmla="*/ 652462 h 652462"/>
                    <a:gd name="connsiteX5" fmla="*/ 2383 w 840582"/>
                    <a:gd name="connsiteY5" fmla="*/ 397668 h 652462"/>
                    <a:gd name="connsiteX6" fmla="*/ 0 w 840582"/>
                    <a:gd name="connsiteY6" fmla="*/ 233363 h 652462"/>
                    <a:gd name="connsiteX0" fmla="*/ 1239 w 841821"/>
                    <a:gd name="connsiteY0" fmla="*/ 233363 h 652462"/>
                    <a:gd name="connsiteX1" fmla="*/ 441771 w 841821"/>
                    <a:gd name="connsiteY1" fmla="*/ 0 h 652462"/>
                    <a:gd name="connsiteX2" fmla="*/ 837058 w 841821"/>
                    <a:gd name="connsiteY2" fmla="*/ 223837 h 652462"/>
                    <a:gd name="connsiteX3" fmla="*/ 841821 w 841821"/>
                    <a:gd name="connsiteY3" fmla="*/ 400050 h 652462"/>
                    <a:gd name="connsiteX4" fmla="*/ 434627 w 841821"/>
                    <a:gd name="connsiteY4" fmla="*/ 652462 h 652462"/>
                    <a:gd name="connsiteX5" fmla="*/ 3622 w 841821"/>
                    <a:gd name="connsiteY5" fmla="*/ 397668 h 652462"/>
                    <a:gd name="connsiteX6" fmla="*/ 1239 w 841821"/>
                    <a:gd name="connsiteY6" fmla="*/ 233363 h 652462"/>
                    <a:gd name="connsiteX0" fmla="*/ 1239 w 851346"/>
                    <a:gd name="connsiteY0" fmla="*/ 233363 h 652462"/>
                    <a:gd name="connsiteX1" fmla="*/ 441771 w 851346"/>
                    <a:gd name="connsiteY1" fmla="*/ 0 h 652462"/>
                    <a:gd name="connsiteX2" fmla="*/ 851346 w 851346"/>
                    <a:gd name="connsiteY2" fmla="*/ 228599 h 652462"/>
                    <a:gd name="connsiteX3" fmla="*/ 841821 w 851346"/>
                    <a:gd name="connsiteY3" fmla="*/ 400050 h 652462"/>
                    <a:gd name="connsiteX4" fmla="*/ 434627 w 851346"/>
                    <a:gd name="connsiteY4" fmla="*/ 652462 h 652462"/>
                    <a:gd name="connsiteX5" fmla="*/ 3622 w 851346"/>
                    <a:gd name="connsiteY5" fmla="*/ 397668 h 652462"/>
                    <a:gd name="connsiteX6" fmla="*/ 1239 w 851346"/>
                    <a:gd name="connsiteY6" fmla="*/ 233363 h 652462"/>
                    <a:gd name="connsiteX0" fmla="*/ 1239 w 856108"/>
                    <a:gd name="connsiteY0" fmla="*/ 233363 h 652462"/>
                    <a:gd name="connsiteX1" fmla="*/ 441771 w 856108"/>
                    <a:gd name="connsiteY1" fmla="*/ 0 h 652462"/>
                    <a:gd name="connsiteX2" fmla="*/ 851346 w 856108"/>
                    <a:gd name="connsiteY2" fmla="*/ 228599 h 652462"/>
                    <a:gd name="connsiteX3" fmla="*/ 856108 w 856108"/>
                    <a:gd name="connsiteY3" fmla="*/ 400050 h 652462"/>
                    <a:gd name="connsiteX4" fmla="*/ 434627 w 856108"/>
                    <a:gd name="connsiteY4" fmla="*/ 652462 h 652462"/>
                    <a:gd name="connsiteX5" fmla="*/ 3622 w 856108"/>
                    <a:gd name="connsiteY5" fmla="*/ 397668 h 652462"/>
                    <a:gd name="connsiteX6" fmla="*/ 1239 w 856108"/>
                    <a:gd name="connsiteY6" fmla="*/ 233363 h 652462"/>
                    <a:gd name="connsiteX0" fmla="*/ 1239 w 860871"/>
                    <a:gd name="connsiteY0" fmla="*/ 233363 h 652462"/>
                    <a:gd name="connsiteX1" fmla="*/ 441771 w 860871"/>
                    <a:gd name="connsiteY1" fmla="*/ 0 h 652462"/>
                    <a:gd name="connsiteX2" fmla="*/ 860871 w 860871"/>
                    <a:gd name="connsiteY2" fmla="*/ 228599 h 652462"/>
                    <a:gd name="connsiteX3" fmla="*/ 856108 w 860871"/>
                    <a:gd name="connsiteY3" fmla="*/ 400050 h 652462"/>
                    <a:gd name="connsiteX4" fmla="*/ 434627 w 860871"/>
                    <a:gd name="connsiteY4" fmla="*/ 652462 h 652462"/>
                    <a:gd name="connsiteX5" fmla="*/ 3622 w 860871"/>
                    <a:gd name="connsiteY5" fmla="*/ 397668 h 652462"/>
                    <a:gd name="connsiteX6" fmla="*/ 1239 w 860871"/>
                    <a:gd name="connsiteY6" fmla="*/ 233363 h 652462"/>
                    <a:gd name="connsiteX0" fmla="*/ 1239 w 860871"/>
                    <a:gd name="connsiteY0" fmla="*/ 240507 h 659606"/>
                    <a:gd name="connsiteX1" fmla="*/ 458440 w 860871"/>
                    <a:gd name="connsiteY1" fmla="*/ 0 h 659606"/>
                    <a:gd name="connsiteX2" fmla="*/ 860871 w 860871"/>
                    <a:gd name="connsiteY2" fmla="*/ 235743 h 659606"/>
                    <a:gd name="connsiteX3" fmla="*/ 856108 w 860871"/>
                    <a:gd name="connsiteY3" fmla="*/ 407194 h 659606"/>
                    <a:gd name="connsiteX4" fmla="*/ 434627 w 860871"/>
                    <a:gd name="connsiteY4" fmla="*/ 659606 h 659606"/>
                    <a:gd name="connsiteX5" fmla="*/ 3622 w 860871"/>
                    <a:gd name="connsiteY5" fmla="*/ 404812 h 659606"/>
                    <a:gd name="connsiteX6" fmla="*/ 1239 w 860871"/>
                    <a:gd name="connsiteY6" fmla="*/ 240507 h 659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0871" h="659606">
                      <a:moveTo>
                        <a:pt x="1239" y="240507"/>
                      </a:moveTo>
                      <a:lnTo>
                        <a:pt x="458440" y="0"/>
                      </a:lnTo>
                      <a:lnTo>
                        <a:pt x="860871" y="235743"/>
                      </a:lnTo>
                      <a:lnTo>
                        <a:pt x="856108" y="407194"/>
                      </a:lnTo>
                      <a:lnTo>
                        <a:pt x="434627" y="659606"/>
                      </a:lnTo>
                      <a:lnTo>
                        <a:pt x="3622" y="404812"/>
                      </a:lnTo>
                      <a:cubicBezTo>
                        <a:pt x="-5109" y="353218"/>
                        <a:pt x="5207" y="289720"/>
                        <a:pt x="1239" y="240507"/>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79" name="Freeform 9"/>
                <p:cNvSpPr>
                  <a:spLocks noEditPoints="1"/>
                </p:cNvSpPr>
                <p:nvPr/>
              </p:nvSpPr>
              <p:spPr bwMode="auto">
                <a:xfrm>
                  <a:off x="6990840" y="2990676"/>
                  <a:ext cx="795784" cy="590550"/>
                </a:xfrm>
                <a:custGeom>
                  <a:avLst/>
                  <a:gdLst>
                    <a:gd name="T0" fmla="*/ 2283 w 2309"/>
                    <a:gd name="T1" fmla="*/ 589 h 1714"/>
                    <a:gd name="T2" fmla="*/ 1285 w 2309"/>
                    <a:gd name="T3" fmla="*/ 8 h 1714"/>
                    <a:gd name="T4" fmla="*/ 1213 w 2309"/>
                    <a:gd name="T5" fmla="*/ 8 h 1714"/>
                    <a:gd name="T6" fmla="*/ 1242 w 2309"/>
                    <a:gd name="T7" fmla="*/ 1200 h 1714"/>
                    <a:gd name="T8" fmla="*/ 289 w 2309"/>
                    <a:gd name="T9" fmla="*/ 1097 h 1714"/>
                    <a:gd name="T10" fmla="*/ 860 w 2309"/>
                    <a:gd name="T11" fmla="*/ 1513 h 1714"/>
                    <a:gd name="T12" fmla="*/ 271 w 2309"/>
                    <a:gd name="T13" fmla="*/ 1112 h 1714"/>
                    <a:gd name="T14" fmla="*/ 1278 w 2309"/>
                    <a:gd name="T15" fmla="*/ 1291 h 1714"/>
                    <a:gd name="T16" fmla="*/ 1255 w 2309"/>
                    <a:gd name="T17" fmla="*/ 1708 h 1714"/>
                    <a:gd name="T18" fmla="*/ 1203 w 2309"/>
                    <a:gd name="T19" fmla="*/ 1707 h 1714"/>
                    <a:gd name="T20" fmla="*/ 1035 w 2309"/>
                    <a:gd name="T21" fmla="*/ 1544 h 1714"/>
                    <a:gd name="T22" fmla="*/ 1198 w 2309"/>
                    <a:gd name="T23" fmla="*/ 1612 h 1714"/>
                    <a:gd name="T24" fmla="*/ 81 w 2309"/>
                    <a:gd name="T25" fmla="*/ 695 h 1714"/>
                    <a:gd name="T26" fmla="*/ 82 w 2309"/>
                    <a:gd name="T27" fmla="*/ 980 h 1714"/>
                    <a:gd name="T28" fmla="*/ 95 w 2309"/>
                    <a:gd name="T29" fmla="*/ 1079 h 1714"/>
                    <a:gd name="T30" fmla="*/ 6 w 2309"/>
                    <a:gd name="T31" fmla="*/ 1022 h 1714"/>
                    <a:gd name="T32" fmla="*/ 0 w 2309"/>
                    <a:gd name="T33" fmla="*/ 645 h 1714"/>
                    <a:gd name="T34" fmla="*/ 77 w 2309"/>
                    <a:gd name="T35" fmla="*/ 600 h 1714"/>
                    <a:gd name="T36" fmla="*/ 140 w 2309"/>
                    <a:gd name="T37" fmla="*/ 635 h 1714"/>
                    <a:gd name="T38" fmla="*/ 1278 w 2309"/>
                    <a:gd name="T39" fmla="*/ 1291 h 1714"/>
                    <a:gd name="T40" fmla="*/ 2309 w 2309"/>
                    <a:gd name="T41" fmla="*/ 645 h 1714"/>
                    <a:gd name="T42" fmla="*/ 2273 w 2309"/>
                    <a:gd name="T43" fmla="*/ 1025 h 1714"/>
                    <a:gd name="T44" fmla="*/ 1325 w 2309"/>
                    <a:gd name="T45" fmla="*/ 1291 h 1714"/>
                    <a:gd name="T46" fmla="*/ 2307 w 2309"/>
                    <a:gd name="T47" fmla="*/ 630 h 1714"/>
                    <a:gd name="T48" fmla="*/ 757 w 2309"/>
                    <a:gd name="T49" fmla="*/ 1275 h 1714"/>
                    <a:gd name="T50" fmla="*/ 456 w 2309"/>
                    <a:gd name="T51" fmla="*/ 1108 h 1714"/>
                    <a:gd name="T52" fmla="*/ 433 w 2309"/>
                    <a:gd name="T53" fmla="*/ 1038 h 1714"/>
                    <a:gd name="T54" fmla="*/ 754 w 2309"/>
                    <a:gd name="T55" fmla="*/ 1183 h 1714"/>
                    <a:gd name="T56" fmla="*/ 777 w 2309"/>
                    <a:gd name="T57" fmla="*/ 1252 h 1714"/>
                    <a:gd name="T58" fmla="*/ 1027 w 2309"/>
                    <a:gd name="T59" fmla="*/ 1487 h 1714"/>
                    <a:gd name="T60" fmla="*/ 934 w 2309"/>
                    <a:gd name="T61" fmla="*/ 1570 h 1714"/>
                    <a:gd name="T62" fmla="*/ 890 w 2309"/>
                    <a:gd name="T63" fmla="*/ 1540 h 1714"/>
                    <a:gd name="T64" fmla="*/ 901 w 2309"/>
                    <a:gd name="T65" fmla="*/ 1315 h 1714"/>
                    <a:gd name="T66" fmla="*/ 1027 w 2309"/>
                    <a:gd name="T67" fmla="*/ 1274 h 1714"/>
                    <a:gd name="T68" fmla="*/ 1021 w 2309"/>
                    <a:gd name="T69" fmla="*/ 1308 h 1714"/>
                    <a:gd name="T70" fmla="*/ 950 w 2309"/>
                    <a:gd name="T71" fmla="*/ 1503 h 1714"/>
                    <a:gd name="T72" fmla="*/ 1027 w 2309"/>
                    <a:gd name="T73" fmla="*/ 1487 h 1714"/>
                    <a:gd name="T74" fmla="*/ 255 w 2309"/>
                    <a:gd name="T75" fmla="*/ 1088 h 1714"/>
                    <a:gd name="T76" fmla="*/ 133 w 2309"/>
                    <a:gd name="T77" fmla="*/ 1131 h 1714"/>
                    <a:gd name="T78" fmla="*/ 124 w 2309"/>
                    <a:gd name="T79" fmla="*/ 910 h 1714"/>
                    <a:gd name="T80" fmla="*/ 222 w 2309"/>
                    <a:gd name="T81" fmla="*/ 835 h 1714"/>
                    <a:gd name="T82" fmla="*/ 261 w 2309"/>
                    <a:gd name="T83" fmla="*/ 842 h 1714"/>
                    <a:gd name="T84" fmla="*/ 186 w 2309"/>
                    <a:gd name="T85" fmla="*/ 917 h 1714"/>
                    <a:gd name="T86" fmla="*/ 222 w 2309"/>
                    <a:gd name="T87" fmla="*/ 1049 h 1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09" h="1714">
                      <a:moveTo>
                        <a:pt x="1242" y="1200"/>
                      </a:moveTo>
                      <a:cubicBezTo>
                        <a:pt x="2283" y="589"/>
                        <a:pt x="2283" y="589"/>
                        <a:pt x="2283" y="589"/>
                      </a:cubicBezTo>
                      <a:cubicBezTo>
                        <a:pt x="2280" y="586"/>
                        <a:pt x="2277" y="584"/>
                        <a:pt x="2273" y="581"/>
                      </a:cubicBezTo>
                      <a:cubicBezTo>
                        <a:pt x="1285" y="8"/>
                        <a:pt x="1285" y="8"/>
                        <a:pt x="1285" y="8"/>
                      </a:cubicBezTo>
                      <a:cubicBezTo>
                        <a:pt x="1275" y="3"/>
                        <a:pt x="1262" y="0"/>
                        <a:pt x="1249" y="0"/>
                      </a:cubicBezTo>
                      <a:cubicBezTo>
                        <a:pt x="1236" y="0"/>
                        <a:pt x="1223" y="3"/>
                        <a:pt x="1213" y="8"/>
                      </a:cubicBezTo>
                      <a:cubicBezTo>
                        <a:pt x="188" y="607"/>
                        <a:pt x="188" y="607"/>
                        <a:pt x="188" y="607"/>
                      </a:cubicBezTo>
                      <a:cubicBezTo>
                        <a:pt x="1242" y="1200"/>
                        <a:pt x="1242" y="1200"/>
                        <a:pt x="1242" y="1200"/>
                      </a:cubicBezTo>
                      <a:cubicBezTo>
                        <a:pt x="1242" y="1200"/>
                        <a:pt x="1242" y="1200"/>
                        <a:pt x="1242" y="1200"/>
                      </a:cubicBezTo>
                      <a:close/>
                      <a:moveTo>
                        <a:pt x="289" y="1097"/>
                      </a:moveTo>
                      <a:cubicBezTo>
                        <a:pt x="860" y="1421"/>
                        <a:pt x="860" y="1421"/>
                        <a:pt x="860" y="1421"/>
                      </a:cubicBezTo>
                      <a:cubicBezTo>
                        <a:pt x="860" y="1513"/>
                        <a:pt x="860" y="1513"/>
                        <a:pt x="860" y="1513"/>
                      </a:cubicBezTo>
                      <a:cubicBezTo>
                        <a:pt x="214" y="1147"/>
                        <a:pt x="214" y="1147"/>
                        <a:pt x="214" y="1147"/>
                      </a:cubicBezTo>
                      <a:cubicBezTo>
                        <a:pt x="271" y="1112"/>
                        <a:pt x="271" y="1112"/>
                        <a:pt x="271" y="1112"/>
                      </a:cubicBezTo>
                      <a:cubicBezTo>
                        <a:pt x="277" y="1110"/>
                        <a:pt x="284" y="1104"/>
                        <a:pt x="289" y="1097"/>
                      </a:cubicBezTo>
                      <a:close/>
                      <a:moveTo>
                        <a:pt x="1278" y="1291"/>
                      </a:moveTo>
                      <a:cubicBezTo>
                        <a:pt x="1278" y="1674"/>
                        <a:pt x="1278" y="1674"/>
                        <a:pt x="1278" y="1674"/>
                      </a:cubicBezTo>
                      <a:cubicBezTo>
                        <a:pt x="1275" y="1688"/>
                        <a:pt x="1266" y="1701"/>
                        <a:pt x="1255" y="1708"/>
                      </a:cubicBezTo>
                      <a:cubicBezTo>
                        <a:pt x="1247" y="1713"/>
                        <a:pt x="1239" y="1714"/>
                        <a:pt x="1230" y="1714"/>
                      </a:cubicBezTo>
                      <a:cubicBezTo>
                        <a:pt x="1221" y="1714"/>
                        <a:pt x="1211" y="1713"/>
                        <a:pt x="1203" y="1707"/>
                      </a:cubicBezTo>
                      <a:cubicBezTo>
                        <a:pt x="976" y="1579"/>
                        <a:pt x="976" y="1579"/>
                        <a:pt x="976" y="1579"/>
                      </a:cubicBezTo>
                      <a:cubicBezTo>
                        <a:pt x="1035" y="1544"/>
                        <a:pt x="1035" y="1544"/>
                        <a:pt x="1035" y="1544"/>
                      </a:cubicBezTo>
                      <a:cubicBezTo>
                        <a:pt x="1043" y="1541"/>
                        <a:pt x="1048" y="1536"/>
                        <a:pt x="1053" y="1528"/>
                      </a:cubicBezTo>
                      <a:cubicBezTo>
                        <a:pt x="1198" y="1612"/>
                        <a:pt x="1198" y="1612"/>
                        <a:pt x="1198" y="1612"/>
                      </a:cubicBezTo>
                      <a:cubicBezTo>
                        <a:pt x="1198" y="1333"/>
                        <a:pt x="1198" y="1333"/>
                        <a:pt x="1198" y="1333"/>
                      </a:cubicBezTo>
                      <a:cubicBezTo>
                        <a:pt x="81" y="695"/>
                        <a:pt x="81" y="695"/>
                        <a:pt x="81" y="695"/>
                      </a:cubicBezTo>
                      <a:cubicBezTo>
                        <a:pt x="81" y="977"/>
                        <a:pt x="81" y="977"/>
                        <a:pt x="81" y="977"/>
                      </a:cubicBezTo>
                      <a:cubicBezTo>
                        <a:pt x="82" y="980"/>
                        <a:pt x="82" y="980"/>
                        <a:pt x="82" y="980"/>
                      </a:cubicBezTo>
                      <a:cubicBezTo>
                        <a:pt x="95" y="989"/>
                        <a:pt x="95" y="989"/>
                        <a:pt x="95" y="989"/>
                      </a:cubicBezTo>
                      <a:cubicBezTo>
                        <a:pt x="95" y="1079"/>
                        <a:pt x="95" y="1079"/>
                        <a:pt x="95" y="1079"/>
                      </a:cubicBezTo>
                      <a:cubicBezTo>
                        <a:pt x="39" y="1048"/>
                        <a:pt x="39" y="1048"/>
                        <a:pt x="39" y="1048"/>
                      </a:cubicBezTo>
                      <a:cubicBezTo>
                        <a:pt x="6" y="1022"/>
                        <a:pt x="6" y="1022"/>
                        <a:pt x="6" y="1022"/>
                      </a:cubicBezTo>
                      <a:cubicBezTo>
                        <a:pt x="0" y="994"/>
                        <a:pt x="0" y="994"/>
                        <a:pt x="0" y="994"/>
                      </a:cubicBezTo>
                      <a:cubicBezTo>
                        <a:pt x="0" y="645"/>
                        <a:pt x="0" y="645"/>
                        <a:pt x="0" y="645"/>
                      </a:cubicBezTo>
                      <a:cubicBezTo>
                        <a:pt x="0" y="625"/>
                        <a:pt x="9" y="609"/>
                        <a:pt x="25" y="599"/>
                      </a:cubicBezTo>
                      <a:cubicBezTo>
                        <a:pt x="41" y="590"/>
                        <a:pt x="59" y="590"/>
                        <a:pt x="77" y="600"/>
                      </a:cubicBezTo>
                      <a:cubicBezTo>
                        <a:pt x="139" y="636"/>
                        <a:pt x="139" y="636"/>
                        <a:pt x="139" y="636"/>
                      </a:cubicBezTo>
                      <a:cubicBezTo>
                        <a:pt x="140" y="635"/>
                        <a:pt x="140" y="635"/>
                        <a:pt x="140" y="635"/>
                      </a:cubicBezTo>
                      <a:cubicBezTo>
                        <a:pt x="1265" y="1268"/>
                        <a:pt x="1265" y="1268"/>
                        <a:pt x="1265" y="1268"/>
                      </a:cubicBezTo>
                      <a:cubicBezTo>
                        <a:pt x="1270" y="1271"/>
                        <a:pt x="1278" y="1284"/>
                        <a:pt x="1278" y="1291"/>
                      </a:cubicBezTo>
                      <a:close/>
                      <a:moveTo>
                        <a:pt x="2307" y="630"/>
                      </a:moveTo>
                      <a:cubicBezTo>
                        <a:pt x="2309" y="635"/>
                        <a:pt x="2309" y="639"/>
                        <a:pt x="2309" y="645"/>
                      </a:cubicBezTo>
                      <a:cubicBezTo>
                        <a:pt x="2309" y="963"/>
                        <a:pt x="2309" y="963"/>
                        <a:pt x="2309" y="963"/>
                      </a:cubicBezTo>
                      <a:cubicBezTo>
                        <a:pt x="2309" y="987"/>
                        <a:pt x="2294" y="1013"/>
                        <a:pt x="2273" y="1025"/>
                      </a:cubicBezTo>
                      <a:cubicBezTo>
                        <a:pt x="1325" y="1564"/>
                        <a:pt x="1325" y="1564"/>
                        <a:pt x="1325" y="1564"/>
                      </a:cubicBezTo>
                      <a:cubicBezTo>
                        <a:pt x="1325" y="1291"/>
                        <a:pt x="1325" y="1291"/>
                        <a:pt x="1325" y="1291"/>
                      </a:cubicBezTo>
                      <a:cubicBezTo>
                        <a:pt x="1325" y="1266"/>
                        <a:pt x="1311" y="1241"/>
                        <a:pt x="1289" y="1228"/>
                      </a:cubicBezTo>
                      <a:cubicBezTo>
                        <a:pt x="2307" y="630"/>
                        <a:pt x="2307" y="630"/>
                        <a:pt x="2307" y="630"/>
                      </a:cubicBezTo>
                      <a:cubicBezTo>
                        <a:pt x="2307" y="630"/>
                        <a:pt x="2307" y="630"/>
                        <a:pt x="2307" y="630"/>
                      </a:cubicBezTo>
                      <a:close/>
                      <a:moveTo>
                        <a:pt x="757" y="1275"/>
                      </a:moveTo>
                      <a:cubicBezTo>
                        <a:pt x="753" y="1275"/>
                        <a:pt x="749" y="1274"/>
                        <a:pt x="744" y="1272"/>
                      </a:cubicBezTo>
                      <a:cubicBezTo>
                        <a:pt x="456" y="1108"/>
                        <a:pt x="456" y="1108"/>
                        <a:pt x="456" y="1108"/>
                      </a:cubicBezTo>
                      <a:cubicBezTo>
                        <a:pt x="443" y="1101"/>
                        <a:pt x="433" y="1084"/>
                        <a:pt x="433" y="1068"/>
                      </a:cubicBezTo>
                      <a:cubicBezTo>
                        <a:pt x="433" y="1038"/>
                        <a:pt x="433" y="1038"/>
                        <a:pt x="433" y="1038"/>
                      </a:cubicBezTo>
                      <a:cubicBezTo>
                        <a:pt x="433" y="1019"/>
                        <a:pt x="449" y="1009"/>
                        <a:pt x="466" y="1019"/>
                      </a:cubicBezTo>
                      <a:cubicBezTo>
                        <a:pt x="754" y="1183"/>
                        <a:pt x="754" y="1183"/>
                        <a:pt x="754" y="1183"/>
                      </a:cubicBezTo>
                      <a:cubicBezTo>
                        <a:pt x="767" y="1190"/>
                        <a:pt x="777" y="1208"/>
                        <a:pt x="777" y="1222"/>
                      </a:cubicBezTo>
                      <a:cubicBezTo>
                        <a:pt x="777" y="1252"/>
                        <a:pt x="777" y="1252"/>
                        <a:pt x="777" y="1252"/>
                      </a:cubicBezTo>
                      <a:cubicBezTo>
                        <a:pt x="777" y="1266"/>
                        <a:pt x="769" y="1275"/>
                        <a:pt x="757" y="1275"/>
                      </a:cubicBezTo>
                      <a:close/>
                      <a:moveTo>
                        <a:pt x="1027" y="1487"/>
                      </a:moveTo>
                      <a:cubicBezTo>
                        <a:pt x="1035" y="1497"/>
                        <a:pt x="1033" y="1513"/>
                        <a:pt x="1021" y="1520"/>
                      </a:cubicBezTo>
                      <a:cubicBezTo>
                        <a:pt x="934" y="1570"/>
                        <a:pt x="934" y="1570"/>
                        <a:pt x="934" y="1570"/>
                      </a:cubicBezTo>
                      <a:cubicBezTo>
                        <a:pt x="923" y="1577"/>
                        <a:pt x="903" y="1569"/>
                        <a:pt x="897" y="1563"/>
                      </a:cubicBezTo>
                      <a:cubicBezTo>
                        <a:pt x="891" y="1557"/>
                        <a:pt x="890" y="1540"/>
                        <a:pt x="890" y="1540"/>
                      </a:cubicBezTo>
                      <a:cubicBezTo>
                        <a:pt x="890" y="1341"/>
                        <a:pt x="890" y="1341"/>
                        <a:pt x="890" y="1341"/>
                      </a:cubicBezTo>
                      <a:cubicBezTo>
                        <a:pt x="890" y="1341"/>
                        <a:pt x="891" y="1321"/>
                        <a:pt x="901" y="1315"/>
                      </a:cubicBezTo>
                      <a:cubicBezTo>
                        <a:pt x="986" y="1266"/>
                        <a:pt x="986" y="1266"/>
                        <a:pt x="986" y="1266"/>
                      </a:cubicBezTo>
                      <a:cubicBezTo>
                        <a:pt x="999" y="1259"/>
                        <a:pt x="1018" y="1264"/>
                        <a:pt x="1027" y="1274"/>
                      </a:cubicBezTo>
                      <a:cubicBezTo>
                        <a:pt x="1027" y="1274"/>
                        <a:pt x="1027" y="1274"/>
                        <a:pt x="1027" y="1274"/>
                      </a:cubicBezTo>
                      <a:cubicBezTo>
                        <a:pt x="1034" y="1285"/>
                        <a:pt x="1033" y="1301"/>
                        <a:pt x="1021" y="1308"/>
                      </a:cubicBezTo>
                      <a:cubicBezTo>
                        <a:pt x="950" y="1349"/>
                        <a:pt x="950" y="1349"/>
                        <a:pt x="950" y="1349"/>
                      </a:cubicBezTo>
                      <a:cubicBezTo>
                        <a:pt x="950" y="1503"/>
                        <a:pt x="950" y="1503"/>
                        <a:pt x="950" y="1503"/>
                      </a:cubicBezTo>
                      <a:cubicBezTo>
                        <a:pt x="986" y="1481"/>
                        <a:pt x="986" y="1481"/>
                        <a:pt x="986" y="1481"/>
                      </a:cubicBezTo>
                      <a:cubicBezTo>
                        <a:pt x="999" y="1474"/>
                        <a:pt x="1018" y="1475"/>
                        <a:pt x="1027" y="1487"/>
                      </a:cubicBezTo>
                      <a:close/>
                      <a:moveTo>
                        <a:pt x="263" y="1055"/>
                      </a:moveTo>
                      <a:cubicBezTo>
                        <a:pt x="271" y="1065"/>
                        <a:pt x="268" y="1081"/>
                        <a:pt x="255" y="1088"/>
                      </a:cubicBezTo>
                      <a:cubicBezTo>
                        <a:pt x="170" y="1138"/>
                        <a:pt x="170" y="1138"/>
                        <a:pt x="170" y="1138"/>
                      </a:cubicBezTo>
                      <a:cubicBezTo>
                        <a:pt x="157" y="1146"/>
                        <a:pt x="139" y="1137"/>
                        <a:pt x="133" y="1131"/>
                      </a:cubicBezTo>
                      <a:cubicBezTo>
                        <a:pt x="127" y="1125"/>
                        <a:pt x="124" y="1108"/>
                        <a:pt x="124" y="1108"/>
                      </a:cubicBezTo>
                      <a:cubicBezTo>
                        <a:pt x="124" y="910"/>
                        <a:pt x="124" y="910"/>
                        <a:pt x="124" y="910"/>
                      </a:cubicBezTo>
                      <a:cubicBezTo>
                        <a:pt x="124" y="910"/>
                        <a:pt x="127" y="889"/>
                        <a:pt x="137" y="884"/>
                      </a:cubicBezTo>
                      <a:cubicBezTo>
                        <a:pt x="222" y="835"/>
                        <a:pt x="222" y="835"/>
                        <a:pt x="222" y="835"/>
                      </a:cubicBezTo>
                      <a:cubicBezTo>
                        <a:pt x="235" y="828"/>
                        <a:pt x="254" y="832"/>
                        <a:pt x="261" y="842"/>
                      </a:cubicBezTo>
                      <a:cubicBezTo>
                        <a:pt x="261" y="842"/>
                        <a:pt x="261" y="842"/>
                        <a:pt x="261" y="842"/>
                      </a:cubicBezTo>
                      <a:cubicBezTo>
                        <a:pt x="270" y="853"/>
                        <a:pt x="268" y="869"/>
                        <a:pt x="255" y="876"/>
                      </a:cubicBezTo>
                      <a:cubicBezTo>
                        <a:pt x="186" y="917"/>
                        <a:pt x="186" y="917"/>
                        <a:pt x="186" y="917"/>
                      </a:cubicBezTo>
                      <a:cubicBezTo>
                        <a:pt x="186" y="1071"/>
                        <a:pt x="186" y="1071"/>
                        <a:pt x="186" y="1071"/>
                      </a:cubicBezTo>
                      <a:cubicBezTo>
                        <a:pt x="222" y="1049"/>
                        <a:pt x="222" y="1049"/>
                        <a:pt x="222" y="1049"/>
                      </a:cubicBezTo>
                      <a:cubicBezTo>
                        <a:pt x="235" y="1042"/>
                        <a:pt x="254" y="1043"/>
                        <a:pt x="263" y="1055"/>
                      </a:cubicBezTo>
                      <a:close/>
                    </a:path>
                  </a:pathLst>
                </a:custGeom>
                <a:solidFill>
                  <a:schemeClr val="accent5"/>
                </a:solidFill>
                <a:ln>
                  <a:noFill/>
                </a:ln>
              </p:spPr>
              <p:txBody>
                <a:bodyPr vert="horz" wrap="square" lIns="89642" tIns="44821" rIns="89642" bIns="44821" numCol="1" anchor="t" anchorCtr="0" compatLnSpc="1">
                  <a:prstTxWarp prst="textNoShape">
                    <a:avLst/>
                  </a:prstTxWarp>
                </a:bodyPr>
                <a:lstStyle/>
                <a:p>
                  <a:endParaRPr lang="en-US" sz="1765" dirty="0">
                    <a:solidFill>
                      <a:srgbClr val="FFFFFF"/>
                    </a:solidFill>
                  </a:endParaRPr>
                </a:p>
              </p:txBody>
            </p:sp>
          </p:grpSp>
          <p:grpSp>
            <p:nvGrpSpPr>
              <p:cNvPr id="71" name="Group 70"/>
              <p:cNvGrpSpPr/>
              <p:nvPr/>
            </p:nvGrpSpPr>
            <p:grpSpPr>
              <a:xfrm>
                <a:off x="10558061" y="2584394"/>
                <a:ext cx="860871" cy="659606"/>
                <a:chOff x="6963918" y="2950369"/>
                <a:chExt cx="860871" cy="659606"/>
              </a:xfrm>
            </p:grpSpPr>
            <p:sp>
              <p:nvSpPr>
                <p:cNvPr id="76" name="Freeform 75"/>
                <p:cNvSpPr/>
                <p:nvPr/>
              </p:nvSpPr>
              <p:spPr bwMode="auto">
                <a:xfrm>
                  <a:off x="6963918" y="2950369"/>
                  <a:ext cx="860871" cy="659606"/>
                </a:xfrm>
                <a:custGeom>
                  <a:avLst/>
                  <a:gdLst>
                    <a:gd name="connsiteX0" fmla="*/ 30956 w 835819"/>
                    <a:gd name="connsiteY0" fmla="*/ 240506 h 647700"/>
                    <a:gd name="connsiteX1" fmla="*/ 435769 w 835819"/>
                    <a:gd name="connsiteY1" fmla="*/ 0 h 647700"/>
                    <a:gd name="connsiteX2" fmla="*/ 831056 w 835819"/>
                    <a:gd name="connsiteY2" fmla="*/ 223837 h 647700"/>
                    <a:gd name="connsiteX3" fmla="*/ 835819 w 835819"/>
                    <a:gd name="connsiteY3" fmla="*/ 400050 h 647700"/>
                    <a:gd name="connsiteX4" fmla="*/ 447675 w 835819"/>
                    <a:gd name="connsiteY4" fmla="*/ 647700 h 647700"/>
                    <a:gd name="connsiteX5" fmla="*/ 0 w 835819"/>
                    <a:gd name="connsiteY5" fmla="*/ 392906 h 647700"/>
                    <a:gd name="connsiteX6" fmla="*/ 30956 w 835819"/>
                    <a:gd name="connsiteY6" fmla="*/ 240506 h 647700"/>
                    <a:gd name="connsiteX0" fmla="*/ 45243 w 850106"/>
                    <a:gd name="connsiteY0" fmla="*/ 240506 h 647700"/>
                    <a:gd name="connsiteX1" fmla="*/ 450056 w 850106"/>
                    <a:gd name="connsiteY1" fmla="*/ 0 h 647700"/>
                    <a:gd name="connsiteX2" fmla="*/ 845343 w 850106"/>
                    <a:gd name="connsiteY2" fmla="*/ 223837 h 647700"/>
                    <a:gd name="connsiteX3" fmla="*/ 850106 w 850106"/>
                    <a:gd name="connsiteY3" fmla="*/ 400050 h 647700"/>
                    <a:gd name="connsiteX4" fmla="*/ 461962 w 850106"/>
                    <a:gd name="connsiteY4" fmla="*/ 647700 h 647700"/>
                    <a:gd name="connsiteX5" fmla="*/ 0 w 850106"/>
                    <a:gd name="connsiteY5" fmla="*/ 397668 h 647700"/>
                    <a:gd name="connsiteX6" fmla="*/ 45243 w 850106"/>
                    <a:gd name="connsiteY6" fmla="*/ 240506 h 647700"/>
                    <a:gd name="connsiteX0" fmla="*/ 45243 w 850106"/>
                    <a:gd name="connsiteY0" fmla="*/ 240506 h 652462"/>
                    <a:gd name="connsiteX1" fmla="*/ 450056 w 850106"/>
                    <a:gd name="connsiteY1" fmla="*/ 0 h 652462"/>
                    <a:gd name="connsiteX2" fmla="*/ 845343 w 850106"/>
                    <a:gd name="connsiteY2" fmla="*/ 223837 h 652462"/>
                    <a:gd name="connsiteX3" fmla="*/ 850106 w 850106"/>
                    <a:gd name="connsiteY3" fmla="*/ 400050 h 652462"/>
                    <a:gd name="connsiteX4" fmla="*/ 442912 w 850106"/>
                    <a:gd name="connsiteY4" fmla="*/ 652462 h 652462"/>
                    <a:gd name="connsiteX5" fmla="*/ 0 w 850106"/>
                    <a:gd name="connsiteY5" fmla="*/ 397668 h 652462"/>
                    <a:gd name="connsiteX6" fmla="*/ 45243 w 850106"/>
                    <a:gd name="connsiteY6" fmla="*/ 240506 h 652462"/>
                    <a:gd name="connsiteX0" fmla="*/ 11773 w 866642"/>
                    <a:gd name="connsiteY0" fmla="*/ 238125 h 652462"/>
                    <a:gd name="connsiteX1" fmla="*/ 466592 w 866642"/>
                    <a:gd name="connsiteY1" fmla="*/ 0 h 652462"/>
                    <a:gd name="connsiteX2" fmla="*/ 861879 w 866642"/>
                    <a:gd name="connsiteY2" fmla="*/ 223837 h 652462"/>
                    <a:gd name="connsiteX3" fmla="*/ 866642 w 866642"/>
                    <a:gd name="connsiteY3" fmla="*/ 400050 h 652462"/>
                    <a:gd name="connsiteX4" fmla="*/ 459448 w 866642"/>
                    <a:gd name="connsiteY4" fmla="*/ 652462 h 652462"/>
                    <a:gd name="connsiteX5" fmla="*/ 16536 w 866642"/>
                    <a:gd name="connsiteY5" fmla="*/ 397668 h 652462"/>
                    <a:gd name="connsiteX6" fmla="*/ 11773 w 866642"/>
                    <a:gd name="connsiteY6" fmla="*/ 238125 h 652462"/>
                    <a:gd name="connsiteX0" fmla="*/ 0 w 854869"/>
                    <a:gd name="connsiteY0" fmla="*/ 238125 h 652462"/>
                    <a:gd name="connsiteX1" fmla="*/ 454819 w 854869"/>
                    <a:gd name="connsiteY1" fmla="*/ 0 h 652462"/>
                    <a:gd name="connsiteX2" fmla="*/ 850106 w 854869"/>
                    <a:gd name="connsiteY2" fmla="*/ 223837 h 652462"/>
                    <a:gd name="connsiteX3" fmla="*/ 854869 w 854869"/>
                    <a:gd name="connsiteY3" fmla="*/ 400050 h 652462"/>
                    <a:gd name="connsiteX4" fmla="*/ 447675 w 854869"/>
                    <a:gd name="connsiteY4" fmla="*/ 652462 h 652462"/>
                    <a:gd name="connsiteX5" fmla="*/ 4763 w 854869"/>
                    <a:gd name="connsiteY5" fmla="*/ 397668 h 652462"/>
                    <a:gd name="connsiteX6" fmla="*/ 0 w 854869"/>
                    <a:gd name="connsiteY6" fmla="*/ 238125 h 652462"/>
                    <a:gd name="connsiteX0" fmla="*/ 9524 w 850106"/>
                    <a:gd name="connsiteY0" fmla="*/ 233363 h 652462"/>
                    <a:gd name="connsiteX1" fmla="*/ 450056 w 850106"/>
                    <a:gd name="connsiteY1" fmla="*/ 0 h 652462"/>
                    <a:gd name="connsiteX2" fmla="*/ 845343 w 850106"/>
                    <a:gd name="connsiteY2" fmla="*/ 223837 h 652462"/>
                    <a:gd name="connsiteX3" fmla="*/ 850106 w 850106"/>
                    <a:gd name="connsiteY3" fmla="*/ 400050 h 652462"/>
                    <a:gd name="connsiteX4" fmla="*/ 442912 w 850106"/>
                    <a:gd name="connsiteY4" fmla="*/ 652462 h 652462"/>
                    <a:gd name="connsiteX5" fmla="*/ 0 w 850106"/>
                    <a:gd name="connsiteY5" fmla="*/ 397668 h 652462"/>
                    <a:gd name="connsiteX6" fmla="*/ 9524 w 850106"/>
                    <a:gd name="connsiteY6" fmla="*/ 233363 h 652462"/>
                    <a:gd name="connsiteX0" fmla="*/ 0 w 840582"/>
                    <a:gd name="connsiteY0" fmla="*/ 233363 h 652462"/>
                    <a:gd name="connsiteX1" fmla="*/ 440532 w 840582"/>
                    <a:gd name="connsiteY1" fmla="*/ 0 h 652462"/>
                    <a:gd name="connsiteX2" fmla="*/ 835819 w 840582"/>
                    <a:gd name="connsiteY2" fmla="*/ 223837 h 652462"/>
                    <a:gd name="connsiteX3" fmla="*/ 840582 w 840582"/>
                    <a:gd name="connsiteY3" fmla="*/ 400050 h 652462"/>
                    <a:gd name="connsiteX4" fmla="*/ 433388 w 840582"/>
                    <a:gd name="connsiteY4" fmla="*/ 652462 h 652462"/>
                    <a:gd name="connsiteX5" fmla="*/ 2383 w 840582"/>
                    <a:gd name="connsiteY5" fmla="*/ 397668 h 652462"/>
                    <a:gd name="connsiteX6" fmla="*/ 0 w 840582"/>
                    <a:gd name="connsiteY6" fmla="*/ 233363 h 652462"/>
                    <a:gd name="connsiteX0" fmla="*/ 1239 w 841821"/>
                    <a:gd name="connsiteY0" fmla="*/ 233363 h 652462"/>
                    <a:gd name="connsiteX1" fmla="*/ 441771 w 841821"/>
                    <a:gd name="connsiteY1" fmla="*/ 0 h 652462"/>
                    <a:gd name="connsiteX2" fmla="*/ 837058 w 841821"/>
                    <a:gd name="connsiteY2" fmla="*/ 223837 h 652462"/>
                    <a:gd name="connsiteX3" fmla="*/ 841821 w 841821"/>
                    <a:gd name="connsiteY3" fmla="*/ 400050 h 652462"/>
                    <a:gd name="connsiteX4" fmla="*/ 434627 w 841821"/>
                    <a:gd name="connsiteY4" fmla="*/ 652462 h 652462"/>
                    <a:gd name="connsiteX5" fmla="*/ 3622 w 841821"/>
                    <a:gd name="connsiteY5" fmla="*/ 397668 h 652462"/>
                    <a:gd name="connsiteX6" fmla="*/ 1239 w 841821"/>
                    <a:gd name="connsiteY6" fmla="*/ 233363 h 652462"/>
                    <a:gd name="connsiteX0" fmla="*/ 1239 w 851346"/>
                    <a:gd name="connsiteY0" fmla="*/ 233363 h 652462"/>
                    <a:gd name="connsiteX1" fmla="*/ 441771 w 851346"/>
                    <a:gd name="connsiteY1" fmla="*/ 0 h 652462"/>
                    <a:gd name="connsiteX2" fmla="*/ 851346 w 851346"/>
                    <a:gd name="connsiteY2" fmla="*/ 228599 h 652462"/>
                    <a:gd name="connsiteX3" fmla="*/ 841821 w 851346"/>
                    <a:gd name="connsiteY3" fmla="*/ 400050 h 652462"/>
                    <a:gd name="connsiteX4" fmla="*/ 434627 w 851346"/>
                    <a:gd name="connsiteY4" fmla="*/ 652462 h 652462"/>
                    <a:gd name="connsiteX5" fmla="*/ 3622 w 851346"/>
                    <a:gd name="connsiteY5" fmla="*/ 397668 h 652462"/>
                    <a:gd name="connsiteX6" fmla="*/ 1239 w 851346"/>
                    <a:gd name="connsiteY6" fmla="*/ 233363 h 652462"/>
                    <a:gd name="connsiteX0" fmla="*/ 1239 w 856108"/>
                    <a:gd name="connsiteY0" fmla="*/ 233363 h 652462"/>
                    <a:gd name="connsiteX1" fmla="*/ 441771 w 856108"/>
                    <a:gd name="connsiteY1" fmla="*/ 0 h 652462"/>
                    <a:gd name="connsiteX2" fmla="*/ 851346 w 856108"/>
                    <a:gd name="connsiteY2" fmla="*/ 228599 h 652462"/>
                    <a:gd name="connsiteX3" fmla="*/ 856108 w 856108"/>
                    <a:gd name="connsiteY3" fmla="*/ 400050 h 652462"/>
                    <a:gd name="connsiteX4" fmla="*/ 434627 w 856108"/>
                    <a:gd name="connsiteY4" fmla="*/ 652462 h 652462"/>
                    <a:gd name="connsiteX5" fmla="*/ 3622 w 856108"/>
                    <a:gd name="connsiteY5" fmla="*/ 397668 h 652462"/>
                    <a:gd name="connsiteX6" fmla="*/ 1239 w 856108"/>
                    <a:gd name="connsiteY6" fmla="*/ 233363 h 652462"/>
                    <a:gd name="connsiteX0" fmla="*/ 1239 w 860871"/>
                    <a:gd name="connsiteY0" fmla="*/ 233363 h 652462"/>
                    <a:gd name="connsiteX1" fmla="*/ 441771 w 860871"/>
                    <a:gd name="connsiteY1" fmla="*/ 0 h 652462"/>
                    <a:gd name="connsiteX2" fmla="*/ 860871 w 860871"/>
                    <a:gd name="connsiteY2" fmla="*/ 228599 h 652462"/>
                    <a:gd name="connsiteX3" fmla="*/ 856108 w 860871"/>
                    <a:gd name="connsiteY3" fmla="*/ 400050 h 652462"/>
                    <a:gd name="connsiteX4" fmla="*/ 434627 w 860871"/>
                    <a:gd name="connsiteY4" fmla="*/ 652462 h 652462"/>
                    <a:gd name="connsiteX5" fmla="*/ 3622 w 860871"/>
                    <a:gd name="connsiteY5" fmla="*/ 397668 h 652462"/>
                    <a:gd name="connsiteX6" fmla="*/ 1239 w 860871"/>
                    <a:gd name="connsiteY6" fmla="*/ 233363 h 652462"/>
                    <a:gd name="connsiteX0" fmla="*/ 1239 w 860871"/>
                    <a:gd name="connsiteY0" fmla="*/ 240507 h 659606"/>
                    <a:gd name="connsiteX1" fmla="*/ 458440 w 860871"/>
                    <a:gd name="connsiteY1" fmla="*/ 0 h 659606"/>
                    <a:gd name="connsiteX2" fmla="*/ 860871 w 860871"/>
                    <a:gd name="connsiteY2" fmla="*/ 235743 h 659606"/>
                    <a:gd name="connsiteX3" fmla="*/ 856108 w 860871"/>
                    <a:gd name="connsiteY3" fmla="*/ 407194 h 659606"/>
                    <a:gd name="connsiteX4" fmla="*/ 434627 w 860871"/>
                    <a:gd name="connsiteY4" fmla="*/ 659606 h 659606"/>
                    <a:gd name="connsiteX5" fmla="*/ 3622 w 860871"/>
                    <a:gd name="connsiteY5" fmla="*/ 404812 h 659606"/>
                    <a:gd name="connsiteX6" fmla="*/ 1239 w 860871"/>
                    <a:gd name="connsiteY6" fmla="*/ 240507 h 659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0871" h="659606">
                      <a:moveTo>
                        <a:pt x="1239" y="240507"/>
                      </a:moveTo>
                      <a:lnTo>
                        <a:pt x="458440" y="0"/>
                      </a:lnTo>
                      <a:lnTo>
                        <a:pt x="860871" y="235743"/>
                      </a:lnTo>
                      <a:lnTo>
                        <a:pt x="856108" y="407194"/>
                      </a:lnTo>
                      <a:lnTo>
                        <a:pt x="434627" y="659606"/>
                      </a:lnTo>
                      <a:lnTo>
                        <a:pt x="3622" y="404812"/>
                      </a:lnTo>
                      <a:cubicBezTo>
                        <a:pt x="-5109" y="353218"/>
                        <a:pt x="5207" y="289720"/>
                        <a:pt x="1239" y="240507"/>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77" name="Freeform 9"/>
                <p:cNvSpPr>
                  <a:spLocks noEditPoints="1"/>
                </p:cNvSpPr>
                <p:nvPr/>
              </p:nvSpPr>
              <p:spPr bwMode="auto">
                <a:xfrm>
                  <a:off x="6990840" y="2990676"/>
                  <a:ext cx="795784" cy="590550"/>
                </a:xfrm>
                <a:custGeom>
                  <a:avLst/>
                  <a:gdLst>
                    <a:gd name="T0" fmla="*/ 2283 w 2309"/>
                    <a:gd name="T1" fmla="*/ 589 h 1714"/>
                    <a:gd name="T2" fmla="*/ 1285 w 2309"/>
                    <a:gd name="T3" fmla="*/ 8 h 1714"/>
                    <a:gd name="T4" fmla="*/ 1213 w 2309"/>
                    <a:gd name="T5" fmla="*/ 8 h 1714"/>
                    <a:gd name="T6" fmla="*/ 1242 w 2309"/>
                    <a:gd name="T7" fmla="*/ 1200 h 1714"/>
                    <a:gd name="T8" fmla="*/ 289 w 2309"/>
                    <a:gd name="T9" fmla="*/ 1097 h 1714"/>
                    <a:gd name="T10" fmla="*/ 860 w 2309"/>
                    <a:gd name="T11" fmla="*/ 1513 h 1714"/>
                    <a:gd name="T12" fmla="*/ 271 w 2309"/>
                    <a:gd name="T13" fmla="*/ 1112 h 1714"/>
                    <a:gd name="T14" fmla="*/ 1278 w 2309"/>
                    <a:gd name="T15" fmla="*/ 1291 h 1714"/>
                    <a:gd name="T16" fmla="*/ 1255 w 2309"/>
                    <a:gd name="T17" fmla="*/ 1708 h 1714"/>
                    <a:gd name="T18" fmla="*/ 1203 w 2309"/>
                    <a:gd name="T19" fmla="*/ 1707 h 1714"/>
                    <a:gd name="T20" fmla="*/ 1035 w 2309"/>
                    <a:gd name="T21" fmla="*/ 1544 h 1714"/>
                    <a:gd name="T22" fmla="*/ 1198 w 2309"/>
                    <a:gd name="T23" fmla="*/ 1612 h 1714"/>
                    <a:gd name="T24" fmla="*/ 81 w 2309"/>
                    <a:gd name="T25" fmla="*/ 695 h 1714"/>
                    <a:gd name="T26" fmla="*/ 82 w 2309"/>
                    <a:gd name="T27" fmla="*/ 980 h 1714"/>
                    <a:gd name="T28" fmla="*/ 95 w 2309"/>
                    <a:gd name="T29" fmla="*/ 1079 h 1714"/>
                    <a:gd name="T30" fmla="*/ 6 w 2309"/>
                    <a:gd name="T31" fmla="*/ 1022 h 1714"/>
                    <a:gd name="T32" fmla="*/ 0 w 2309"/>
                    <a:gd name="T33" fmla="*/ 645 h 1714"/>
                    <a:gd name="T34" fmla="*/ 77 w 2309"/>
                    <a:gd name="T35" fmla="*/ 600 h 1714"/>
                    <a:gd name="T36" fmla="*/ 140 w 2309"/>
                    <a:gd name="T37" fmla="*/ 635 h 1714"/>
                    <a:gd name="T38" fmla="*/ 1278 w 2309"/>
                    <a:gd name="T39" fmla="*/ 1291 h 1714"/>
                    <a:gd name="T40" fmla="*/ 2309 w 2309"/>
                    <a:gd name="T41" fmla="*/ 645 h 1714"/>
                    <a:gd name="T42" fmla="*/ 2273 w 2309"/>
                    <a:gd name="T43" fmla="*/ 1025 h 1714"/>
                    <a:gd name="T44" fmla="*/ 1325 w 2309"/>
                    <a:gd name="T45" fmla="*/ 1291 h 1714"/>
                    <a:gd name="T46" fmla="*/ 2307 w 2309"/>
                    <a:gd name="T47" fmla="*/ 630 h 1714"/>
                    <a:gd name="T48" fmla="*/ 757 w 2309"/>
                    <a:gd name="T49" fmla="*/ 1275 h 1714"/>
                    <a:gd name="T50" fmla="*/ 456 w 2309"/>
                    <a:gd name="T51" fmla="*/ 1108 h 1714"/>
                    <a:gd name="T52" fmla="*/ 433 w 2309"/>
                    <a:gd name="T53" fmla="*/ 1038 h 1714"/>
                    <a:gd name="T54" fmla="*/ 754 w 2309"/>
                    <a:gd name="T55" fmla="*/ 1183 h 1714"/>
                    <a:gd name="T56" fmla="*/ 777 w 2309"/>
                    <a:gd name="T57" fmla="*/ 1252 h 1714"/>
                    <a:gd name="T58" fmla="*/ 1027 w 2309"/>
                    <a:gd name="T59" fmla="*/ 1487 h 1714"/>
                    <a:gd name="T60" fmla="*/ 934 w 2309"/>
                    <a:gd name="T61" fmla="*/ 1570 h 1714"/>
                    <a:gd name="T62" fmla="*/ 890 w 2309"/>
                    <a:gd name="T63" fmla="*/ 1540 h 1714"/>
                    <a:gd name="T64" fmla="*/ 901 w 2309"/>
                    <a:gd name="T65" fmla="*/ 1315 h 1714"/>
                    <a:gd name="T66" fmla="*/ 1027 w 2309"/>
                    <a:gd name="T67" fmla="*/ 1274 h 1714"/>
                    <a:gd name="T68" fmla="*/ 1021 w 2309"/>
                    <a:gd name="T69" fmla="*/ 1308 h 1714"/>
                    <a:gd name="T70" fmla="*/ 950 w 2309"/>
                    <a:gd name="T71" fmla="*/ 1503 h 1714"/>
                    <a:gd name="T72" fmla="*/ 1027 w 2309"/>
                    <a:gd name="T73" fmla="*/ 1487 h 1714"/>
                    <a:gd name="T74" fmla="*/ 255 w 2309"/>
                    <a:gd name="T75" fmla="*/ 1088 h 1714"/>
                    <a:gd name="T76" fmla="*/ 133 w 2309"/>
                    <a:gd name="T77" fmla="*/ 1131 h 1714"/>
                    <a:gd name="T78" fmla="*/ 124 w 2309"/>
                    <a:gd name="T79" fmla="*/ 910 h 1714"/>
                    <a:gd name="T80" fmla="*/ 222 w 2309"/>
                    <a:gd name="T81" fmla="*/ 835 h 1714"/>
                    <a:gd name="T82" fmla="*/ 261 w 2309"/>
                    <a:gd name="T83" fmla="*/ 842 h 1714"/>
                    <a:gd name="T84" fmla="*/ 186 w 2309"/>
                    <a:gd name="T85" fmla="*/ 917 h 1714"/>
                    <a:gd name="T86" fmla="*/ 222 w 2309"/>
                    <a:gd name="T87" fmla="*/ 1049 h 1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09" h="1714">
                      <a:moveTo>
                        <a:pt x="1242" y="1200"/>
                      </a:moveTo>
                      <a:cubicBezTo>
                        <a:pt x="2283" y="589"/>
                        <a:pt x="2283" y="589"/>
                        <a:pt x="2283" y="589"/>
                      </a:cubicBezTo>
                      <a:cubicBezTo>
                        <a:pt x="2280" y="586"/>
                        <a:pt x="2277" y="584"/>
                        <a:pt x="2273" y="581"/>
                      </a:cubicBezTo>
                      <a:cubicBezTo>
                        <a:pt x="1285" y="8"/>
                        <a:pt x="1285" y="8"/>
                        <a:pt x="1285" y="8"/>
                      </a:cubicBezTo>
                      <a:cubicBezTo>
                        <a:pt x="1275" y="3"/>
                        <a:pt x="1262" y="0"/>
                        <a:pt x="1249" y="0"/>
                      </a:cubicBezTo>
                      <a:cubicBezTo>
                        <a:pt x="1236" y="0"/>
                        <a:pt x="1223" y="3"/>
                        <a:pt x="1213" y="8"/>
                      </a:cubicBezTo>
                      <a:cubicBezTo>
                        <a:pt x="188" y="607"/>
                        <a:pt x="188" y="607"/>
                        <a:pt x="188" y="607"/>
                      </a:cubicBezTo>
                      <a:cubicBezTo>
                        <a:pt x="1242" y="1200"/>
                        <a:pt x="1242" y="1200"/>
                        <a:pt x="1242" y="1200"/>
                      </a:cubicBezTo>
                      <a:cubicBezTo>
                        <a:pt x="1242" y="1200"/>
                        <a:pt x="1242" y="1200"/>
                        <a:pt x="1242" y="1200"/>
                      </a:cubicBezTo>
                      <a:close/>
                      <a:moveTo>
                        <a:pt x="289" y="1097"/>
                      </a:moveTo>
                      <a:cubicBezTo>
                        <a:pt x="860" y="1421"/>
                        <a:pt x="860" y="1421"/>
                        <a:pt x="860" y="1421"/>
                      </a:cubicBezTo>
                      <a:cubicBezTo>
                        <a:pt x="860" y="1513"/>
                        <a:pt x="860" y="1513"/>
                        <a:pt x="860" y="1513"/>
                      </a:cubicBezTo>
                      <a:cubicBezTo>
                        <a:pt x="214" y="1147"/>
                        <a:pt x="214" y="1147"/>
                        <a:pt x="214" y="1147"/>
                      </a:cubicBezTo>
                      <a:cubicBezTo>
                        <a:pt x="271" y="1112"/>
                        <a:pt x="271" y="1112"/>
                        <a:pt x="271" y="1112"/>
                      </a:cubicBezTo>
                      <a:cubicBezTo>
                        <a:pt x="277" y="1110"/>
                        <a:pt x="284" y="1104"/>
                        <a:pt x="289" y="1097"/>
                      </a:cubicBezTo>
                      <a:close/>
                      <a:moveTo>
                        <a:pt x="1278" y="1291"/>
                      </a:moveTo>
                      <a:cubicBezTo>
                        <a:pt x="1278" y="1674"/>
                        <a:pt x="1278" y="1674"/>
                        <a:pt x="1278" y="1674"/>
                      </a:cubicBezTo>
                      <a:cubicBezTo>
                        <a:pt x="1275" y="1688"/>
                        <a:pt x="1266" y="1701"/>
                        <a:pt x="1255" y="1708"/>
                      </a:cubicBezTo>
                      <a:cubicBezTo>
                        <a:pt x="1247" y="1713"/>
                        <a:pt x="1239" y="1714"/>
                        <a:pt x="1230" y="1714"/>
                      </a:cubicBezTo>
                      <a:cubicBezTo>
                        <a:pt x="1221" y="1714"/>
                        <a:pt x="1211" y="1713"/>
                        <a:pt x="1203" y="1707"/>
                      </a:cubicBezTo>
                      <a:cubicBezTo>
                        <a:pt x="976" y="1579"/>
                        <a:pt x="976" y="1579"/>
                        <a:pt x="976" y="1579"/>
                      </a:cubicBezTo>
                      <a:cubicBezTo>
                        <a:pt x="1035" y="1544"/>
                        <a:pt x="1035" y="1544"/>
                        <a:pt x="1035" y="1544"/>
                      </a:cubicBezTo>
                      <a:cubicBezTo>
                        <a:pt x="1043" y="1541"/>
                        <a:pt x="1048" y="1536"/>
                        <a:pt x="1053" y="1528"/>
                      </a:cubicBezTo>
                      <a:cubicBezTo>
                        <a:pt x="1198" y="1612"/>
                        <a:pt x="1198" y="1612"/>
                        <a:pt x="1198" y="1612"/>
                      </a:cubicBezTo>
                      <a:cubicBezTo>
                        <a:pt x="1198" y="1333"/>
                        <a:pt x="1198" y="1333"/>
                        <a:pt x="1198" y="1333"/>
                      </a:cubicBezTo>
                      <a:cubicBezTo>
                        <a:pt x="81" y="695"/>
                        <a:pt x="81" y="695"/>
                        <a:pt x="81" y="695"/>
                      </a:cubicBezTo>
                      <a:cubicBezTo>
                        <a:pt x="81" y="977"/>
                        <a:pt x="81" y="977"/>
                        <a:pt x="81" y="977"/>
                      </a:cubicBezTo>
                      <a:cubicBezTo>
                        <a:pt x="82" y="980"/>
                        <a:pt x="82" y="980"/>
                        <a:pt x="82" y="980"/>
                      </a:cubicBezTo>
                      <a:cubicBezTo>
                        <a:pt x="95" y="989"/>
                        <a:pt x="95" y="989"/>
                        <a:pt x="95" y="989"/>
                      </a:cubicBezTo>
                      <a:cubicBezTo>
                        <a:pt x="95" y="1079"/>
                        <a:pt x="95" y="1079"/>
                        <a:pt x="95" y="1079"/>
                      </a:cubicBezTo>
                      <a:cubicBezTo>
                        <a:pt x="39" y="1048"/>
                        <a:pt x="39" y="1048"/>
                        <a:pt x="39" y="1048"/>
                      </a:cubicBezTo>
                      <a:cubicBezTo>
                        <a:pt x="6" y="1022"/>
                        <a:pt x="6" y="1022"/>
                        <a:pt x="6" y="1022"/>
                      </a:cubicBezTo>
                      <a:cubicBezTo>
                        <a:pt x="0" y="994"/>
                        <a:pt x="0" y="994"/>
                        <a:pt x="0" y="994"/>
                      </a:cubicBezTo>
                      <a:cubicBezTo>
                        <a:pt x="0" y="645"/>
                        <a:pt x="0" y="645"/>
                        <a:pt x="0" y="645"/>
                      </a:cubicBezTo>
                      <a:cubicBezTo>
                        <a:pt x="0" y="625"/>
                        <a:pt x="9" y="609"/>
                        <a:pt x="25" y="599"/>
                      </a:cubicBezTo>
                      <a:cubicBezTo>
                        <a:pt x="41" y="590"/>
                        <a:pt x="59" y="590"/>
                        <a:pt x="77" y="600"/>
                      </a:cubicBezTo>
                      <a:cubicBezTo>
                        <a:pt x="139" y="636"/>
                        <a:pt x="139" y="636"/>
                        <a:pt x="139" y="636"/>
                      </a:cubicBezTo>
                      <a:cubicBezTo>
                        <a:pt x="140" y="635"/>
                        <a:pt x="140" y="635"/>
                        <a:pt x="140" y="635"/>
                      </a:cubicBezTo>
                      <a:cubicBezTo>
                        <a:pt x="1265" y="1268"/>
                        <a:pt x="1265" y="1268"/>
                        <a:pt x="1265" y="1268"/>
                      </a:cubicBezTo>
                      <a:cubicBezTo>
                        <a:pt x="1270" y="1271"/>
                        <a:pt x="1278" y="1284"/>
                        <a:pt x="1278" y="1291"/>
                      </a:cubicBezTo>
                      <a:close/>
                      <a:moveTo>
                        <a:pt x="2307" y="630"/>
                      </a:moveTo>
                      <a:cubicBezTo>
                        <a:pt x="2309" y="635"/>
                        <a:pt x="2309" y="639"/>
                        <a:pt x="2309" y="645"/>
                      </a:cubicBezTo>
                      <a:cubicBezTo>
                        <a:pt x="2309" y="963"/>
                        <a:pt x="2309" y="963"/>
                        <a:pt x="2309" y="963"/>
                      </a:cubicBezTo>
                      <a:cubicBezTo>
                        <a:pt x="2309" y="987"/>
                        <a:pt x="2294" y="1013"/>
                        <a:pt x="2273" y="1025"/>
                      </a:cubicBezTo>
                      <a:cubicBezTo>
                        <a:pt x="1325" y="1564"/>
                        <a:pt x="1325" y="1564"/>
                        <a:pt x="1325" y="1564"/>
                      </a:cubicBezTo>
                      <a:cubicBezTo>
                        <a:pt x="1325" y="1291"/>
                        <a:pt x="1325" y="1291"/>
                        <a:pt x="1325" y="1291"/>
                      </a:cubicBezTo>
                      <a:cubicBezTo>
                        <a:pt x="1325" y="1266"/>
                        <a:pt x="1311" y="1241"/>
                        <a:pt x="1289" y="1228"/>
                      </a:cubicBezTo>
                      <a:cubicBezTo>
                        <a:pt x="2307" y="630"/>
                        <a:pt x="2307" y="630"/>
                        <a:pt x="2307" y="630"/>
                      </a:cubicBezTo>
                      <a:cubicBezTo>
                        <a:pt x="2307" y="630"/>
                        <a:pt x="2307" y="630"/>
                        <a:pt x="2307" y="630"/>
                      </a:cubicBezTo>
                      <a:close/>
                      <a:moveTo>
                        <a:pt x="757" y="1275"/>
                      </a:moveTo>
                      <a:cubicBezTo>
                        <a:pt x="753" y="1275"/>
                        <a:pt x="749" y="1274"/>
                        <a:pt x="744" y="1272"/>
                      </a:cubicBezTo>
                      <a:cubicBezTo>
                        <a:pt x="456" y="1108"/>
                        <a:pt x="456" y="1108"/>
                        <a:pt x="456" y="1108"/>
                      </a:cubicBezTo>
                      <a:cubicBezTo>
                        <a:pt x="443" y="1101"/>
                        <a:pt x="433" y="1084"/>
                        <a:pt x="433" y="1068"/>
                      </a:cubicBezTo>
                      <a:cubicBezTo>
                        <a:pt x="433" y="1038"/>
                        <a:pt x="433" y="1038"/>
                        <a:pt x="433" y="1038"/>
                      </a:cubicBezTo>
                      <a:cubicBezTo>
                        <a:pt x="433" y="1019"/>
                        <a:pt x="449" y="1009"/>
                        <a:pt x="466" y="1019"/>
                      </a:cubicBezTo>
                      <a:cubicBezTo>
                        <a:pt x="754" y="1183"/>
                        <a:pt x="754" y="1183"/>
                        <a:pt x="754" y="1183"/>
                      </a:cubicBezTo>
                      <a:cubicBezTo>
                        <a:pt x="767" y="1190"/>
                        <a:pt x="777" y="1208"/>
                        <a:pt x="777" y="1222"/>
                      </a:cubicBezTo>
                      <a:cubicBezTo>
                        <a:pt x="777" y="1252"/>
                        <a:pt x="777" y="1252"/>
                        <a:pt x="777" y="1252"/>
                      </a:cubicBezTo>
                      <a:cubicBezTo>
                        <a:pt x="777" y="1266"/>
                        <a:pt x="769" y="1275"/>
                        <a:pt x="757" y="1275"/>
                      </a:cubicBezTo>
                      <a:close/>
                      <a:moveTo>
                        <a:pt x="1027" y="1487"/>
                      </a:moveTo>
                      <a:cubicBezTo>
                        <a:pt x="1035" y="1497"/>
                        <a:pt x="1033" y="1513"/>
                        <a:pt x="1021" y="1520"/>
                      </a:cubicBezTo>
                      <a:cubicBezTo>
                        <a:pt x="934" y="1570"/>
                        <a:pt x="934" y="1570"/>
                        <a:pt x="934" y="1570"/>
                      </a:cubicBezTo>
                      <a:cubicBezTo>
                        <a:pt x="923" y="1577"/>
                        <a:pt x="903" y="1569"/>
                        <a:pt x="897" y="1563"/>
                      </a:cubicBezTo>
                      <a:cubicBezTo>
                        <a:pt x="891" y="1557"/>
                        <a:pt x="890" y="1540"/>
                        <a:pt x="890" y="1540"/>
                      </a:cubicBezTo>
                      <a:cubicBezTo>
                        <a:pt x="890" y="1341"/>
                        <a:pt x="890" y="1341"/>
                        <a:pt x="890" y="1341"/>
                      </a:cubicBezTo>
                      <a:cubicBezTo>
                        <a:pt x="890" y="1341"/>
                        <a:pt x="891" y="1321"/>
                        <a:pt x="901" y="1315"/>
                      </a:cubicBezTo>
                      <a:cubicBezTo>
                        <a:pt x="986" y="1266"/>
                        <a:pt x="986" y="1266"/>
                        <a:pt x="986" y="1266"/>
                      </a:cubicBezTo>
                      <a:cubicBezTo>
                        <a:pt x="999" y="1259"/>
                        <a:pt x="1018" y="1264"/>
                        <a:pt x="1027" y="1274"/>
                      </a:cubicBezTo>
                      <a:cubicBezTo>
                        <a:pt x="1027" y="1274"/>
                        <a:pt x="1027" y="1274"/>
                        <a:pt x="1027" y="1274"/>
                      </a:cubicBezTo>
                      <a:cubicBezTo>
                        <a:pt x="1034" y="1285"/>
                        <a:pt x="1033" y="1301"/>
                        <a:pt x="1021" y="1308"/>
                      </a:cubicBezTo>
                      <a:cubicBezTo>
                        <a:pt x="950" y="1349"/>
                        <a:pt x="950" y="1349"/>
                        <a:pt x="950" y="1349"/>
                      </a:cubicBezTo>
                      <a:cubicBezTo>
                        <a:pt x="950" y="1503"/>
                        <a:pt x="950" y="1503"/>
                        <a:pt x="950" y="1503"/>
                      </a:cubicBezTo>
                      <a:cubicBezTo>
                        <a:pt x="986" y="1481"/>
                        <a:pt x="986" y="1481"/>
                        <a:pt x="986" y="1481"/>
                      </a:cubicBezTo>
                      <a:cubicBezTo>
                        <a:pt x="999" y="1474"/>
                        <a:pt x="1018" y="1475"/>
                        <a:pt x="1027" y="1487"/>
                      </a:cubicBezTo>
                      <a:close/>
                      <a:moveTo>
                        <a:pt x="263" y="1055"/>
                      </a:moveTo>
                      <a:cubicBezTo>
                        <a:pt x="271" y="1065"/>
                        <a:pt x="268" y="1081"/>
                        <a:pt x="255" y="1088"/>
                      </a:cubicBezTo>
                      <a:cubicBezTo>
                        <a:pt x="170" y="1138"/>
                        <a:pt x="170" y="1138"/>
                        <a:pt x="170" y="1138"/>
                      </a:cubicBezTo>
                      <a:cubicBezTo>
                        <a:pt x="157" y="1146"/>
                        <a:pt x="139" y="1137"/>
                        <a:pt x="133" y="1131"/>
                      </a:cubicBezTo>
                      <a:cubicBezTo>
                        <a:pt x="127" y="1125"/>
                        <a:pt x="124" y="1108"/>
                        <a:pt x="124" y="1108"/>
                      </a:cubicBezTo>
                      <a:cubicBezTo>
                        <a:pt x="124" y="910"/>
                        <a:pt x="124" y="910"/>
                        <a:pt x="124" y="910"/>
                      </a:cubicBezTo>
                      <a:cubicBezTo>
                        <a:pt x="124" y="910"/>
                        <a:pt x="127" y="889"/>
                        <a:pt x="137" y="884"/>
                      </a:cubicBezTo>
                      <a:cubicBezTo>
                        <a:pt x="222" y="835"/>
                        <a:pt x="222" y="835"/>
                        <a:pt x="222" y="835"/>
                      </a:cubicBezTo>
                      <a:cubicBezTo>
                        <a:pt x="235" y="828"/>
                        <a:pt x="254" y="832"/>
                        <a:pt x="261" y="842"/>
                      </a:cubicBezTo>
                      <a:cubicBezTo>
                        <a:pt x="261" y="842"/>
                        <a:pt x="261" y="842"/>
                        <a:pt x="261" y="842"/>
                      </a:cubicBezTo>
                      <a:cubicBezTo>
                        <a:pt x="270" y="853"/>
                        <a:pt x="268" y="869"/>
                        <a:pt x="255" y="876"/>
                      </a:cubicBezTo>
                      <a:cubicBezTo>
                        <a:pt x="186" y="917"/>
                        <a:pt x="186" y="917"/>
                        <a:pt x="186" y="917"/>
                      </a:cubicBezTo>
                      <a:cubicBezTo>
                        <a:pt x="186" y="1071"/>
                        <a:pt x="186" y="1071"/>
                        <a:pt x="186" y="1071"/>
                      </a:cubicBezTo>
                      <a:cubicBezTo>
                        <a:pt x="222" y="1049"/>
                        <a:pt x="222" y="1049"/>
                        <a:pt x="222" y="1049"/>
                      </a:cubicBezTo>
                      <a:cubicBezTo>
                        <a:pt x="235" y="1042"/>
                        <a:pt x="254" y="1043"/>
                        <a:pt x="263" y="1055"/>
                      </a:cubicBezTo>
                      <a:close/>
                    </a:path>
                  </a:pathLst>
                </a:custGeom>
                <a:solidFill>
                  <a:schemeClr val="accent5"/>
                </a:solidFill>
                <a:ln>
                  <a:noFill/>
                </a:ln>
              </p:spPr>
              <p:txBody>
                <a:bodyPr vert="horz" wrap="square" lIns="89642" tIns="44821" rIns="89642" bIns="44821" numCol="1" anchor="t" anchorCtr="0" compatLnSpc="1">
                  <a:prstTxWarp prst="textNoShape">
                    <a:avLst/>
                  </a:prstTxWarp>
                </a:bodyPr>
                <a:lstStyle/>
                <a:p>
                  <a:endParaRPr lang="en-US" sz="1765" dirty="0">
                    <a:solidFill>
                      <a:srgbClr val="FFFFFF"/>
                    </a:solidFill>
                  </a:endParaRPr>
                </a:p>
              </p:txBody>
            </p:sp>
          </p:grpSp>
          <p:grpSp>
            <p:nvGrpSpPr>
              <p:cNvPr id="72" name="Group 71"/>
              <p:cNvGrpSpPr/>
              <p:nvPr/>
            </p:nvGrpSpPr>
            <p:grpSpPr>
              <a:xfrm>
                <a:off x="9712106" y="2428883"/>
                <a:ext cx="860871" cy="659606"/>
                <a:chOff x="6963918" y="2950369"/>
                <a:chExt cx="860871" cy="659606"/>
              </a:xfrm>
            </p:grpSpPr>
            <p:sp>
              <p:nvSpPr>
                <p:cNvPr id="74" name="Freeform 73"/>
                <p:cNvSpPr/>
                <p:nvPr/>
              </p:nvSpPr>
              <p:spPr bwMode="auto">
                <a:xfrm>
                  <a:off x="6963918" y="2950369"/>
                  <a:ext cx="860871" cy="659606"/>
                </a:xfrm>
                <a:custGeom>
                  <a:avLst/>
                  <a:gdLst>
                    <a:gd name="connsiteX0" fmla="*/ 30956 w 835819"/>
                    <a:gd name="connsiteY0" fmla="*/ 240506 h 647700"/>
                    <a:gd name="connsiteX1" fmla="*/ 435769 w 835819"/>
                    <a:gd name="connsiteY1" fmla="*/ 0 h 647700"/>
                    <a:gd name="connsiteX2" fmla="*/ 831056 w 835819"/>
                    <a:gd name="connsiteY2" fmla="*/ 223837 h 647700"/>
                    <a:gd name="connsiteX3" fmla="*/ 835819 w 835819"/>
                    <a:gd name="connsiteY3" fmla="*/ 400050 h 647700"/>
                    <a:gd name="connsiteX4" fmla="*/ 447675 w 835819"/>
                    <a:gd name="connsiteY4" fmla="*/ 647700 h 647700"/>
                    <a:gd name="connsiteX5" fmla="*/ 0 w 835819"/>
                    <a:gd name="connsiteY5" fmla="*/ 392906 h 647700"/>
                    <a:gd name="connsiteX6" fmla="*/ 30956 w 835819"/>
                    <a:gd name="connsiteY6" fmla="*/ 240506 h 647700"/>
                    <a:gd name="connsiteX0" fmla="*/ 45243 w 850106"/>
                    <a:gd name="connsiteY0" fmla="*/ 240506 h 647700"/>
                    <a:gd name="connsiteX1" fmla="*/ 450056 w 850106"/>
                    <a:gd name="connsiteY1" fmla="*/ 0 h 647700"/>
                    <a:gd name="connsiteX2" fmla="*/ 845343 w 850106"/>
                    <a:gd name="connsiteY2" fmla="*/ 223837 h 647700"/>
                    <a:gd name="connsiteX3" fmla="*/ 850106 w 850106"/>
                    <a:gd name="connsiteY3" fmla="*/ 400050 h 647700"/>
                    <a:gd name="connsiteX4" fmla="*/ 461962 w 850106"/>
                    <a:gd name="connsiteY4" fmla="*/ 647700 h 647700"/>
                    <a:gd name="connsiteX5" fmla="*/ 0 w 850106"/>
                    <a:gd name="connsiteY5" fmla="*/ 397668 h 647700"/>
                    <a:gd name="connsiteX6" fmla="*/ 45243 w 850106"/>
                    <a:gd name="connsiteY6" fmla="*/ 240506 h 647700"/>
                    <a:gd name="connsiteX0" fmla="*/ 45243 w 850106"/>
                    <a:gd name="connsiteY0" fmla="*/ 240506 h 652462"/>
                    <a:gd name="connsiteX1" fmla="*/ 450056 w 850106"/>
                    <a:gd name="connsiteY1" fmla="*/ 0 h 652462"/>
                    <a:gd name="connsiteX2" fmla="*/ 845343 w 850106"/>
                    <a:gd name="connsiteY2" fmla="*/ 223837 h 652462"/>
                    <a:gd name="connsiteX3" fmla="*/ 850106 w 850106"/>
                    <a:gd name="connsiteY3" fmla="*/ 400050 h 652462"/>
                    <a:gd name="connsiteX4" fmla="*/ 442912 w 850106"/>
                    <a:gd name="connsiteY4" fmla="*/ 652462 h 652462"/>
                    <a:gd name="connsiteX5" fmla="*/ 0 w 850106"/>
                    <a:gd name="connsiteY5" fmla="*/ 397668 h 652462"/>
                    <a:gd name="connsiteX6" fmla="*/ 45243 w 850106"/>
                    <a:gd name="connsiteY6" fmla="*/ 240506 h 652462"/>
                    <a:gd name="connsiteX0" fmla="*/ 11773 w 866642"/>
                    <a:gd name="connsiteY0" fmla="*/ 238125 h 652462"/>
                    <a:gd name="connsiteX1" fmla="*/ 466592 w 866642"/>
                    <a:gd name="connsiteY1" fmla="*/ 0 h 652462"/>
                    <a:gd name="connsiteX2" fmla="*/ 861879 w 866642"/>
                    <a:gd name="connsiteY2" fmla="*/ 223837 h 652462"/>
                    <a:gd name="connsiteX3" fmla="*/ 866642 w 866642"/>
                    <a:gd name="connsiteY3" fmla="*/ 400050 h 652462"/>
                    <a:gd name="connsiteX4" fmla="*/ 459448 w 866642"/>
                    <a:gd name="connsiteY4" fmla="*/ 652462 h 652462"/>
                    <a:gd name="connsiteX5" fmla="*/ 16536 w 866642"/>
                    <a:gd name="connsiteY5" fmla="*/ 397668 h 652462"/>
                    <a:gd name="connsiteX6" fmla="*/ 11773 w 866642"/>
                    <a:gd name="connsiteY6" fmla="*/ 238125 h 652462"/>
                    <a:gd name="connsiteX0" fmla="*/ 0 w 854869"/>
                    <a:gd name="connsiteY0" fmla="*/ 238125 h 652462"/>
                    <a:gd name="connsiteX1" fmla="*/ 454819 w 854869"/>
                    <a:gd name="connsiteY1" fmla="*/ 0 h 652462"/>
                    <a:gd name="connsiteX2" fmla="*/ 850106 w 854869"/>
                    <a:gd name="connsiteY2" fmla="*/ 223837 h 652462"/>
                    <a:gd name="connsiteX3" fmla="*/ 854869 w 854869"/>
                    <a:gd name="connsiteY3" fmla="*/ 400050 h 652462"/>
                    <a:gd name="connsiteX4" fmla="*/ 447675 w 854869"/>
                    <a:gd name="connsiteY4" fmla="*/ 652462 h 652462"/>
                    <a:gd name="connsiteX5" fmla="*/ 4763 w 854869"/>
                    <a:gd name="connsiteY5" fmla="*/ 397668 h 652462"/>
                    <a:gd name="connsiteX6" fmla="*/ 0 w 854869"/>
                    <a:gd name="connsiteY6" fmla="*/ 238125 h 652462"/>
                    <a:gd name="connsiteX0" fmla="*/ 9524 w 850106"/>
                    <a:gd name="connsiteY0" fmla="*/ 233363 h 652462"/>
                    <a:gd name="connsiteX1" fmla="*/ 450056 w 850106"/>
                    <a:gd name="connsiteY1" fmla="*/ 0 h 652462"/>
                    <a:gd name="connsiteX2" fmla="*/ 845343 w 850106"/>
                    <a:gd name="connsiteY2" fmla="*/ 223837 h 652462"/>
                    <a:gd name="connsiteX3" fmla="*/ 850106 w 850106"/>
                    <a:gd name="connsiteY3" fmla="*/ 400050 h 652462"/>
                    <a:gd name="connsiteX4" fmla="*/ 442912 w 850106"/>
                    <a:gd name="connsiteY4" fmla="*/ 652462 h 652462"/>
                    <a:gd name="connsiteX5" fmla="*/ 0 w 850106"/>
                    <a:gd name="connsiteY5" fmla="*/ 397668 h 652462"/>
                    <a:gd name="connsiteX6" fmla="*/ 9524 w 850106"/>
                    <a:gd name="connsiteY6" fmla="*/ 233363 h 652462"/>
                    <a:gd name="connsiteX0" fmla="*/ 0 w 840582"/>
                    <a:gd name="connsiteY0" fmla="*/ 233363 h 652462"/>
                    <a:gd name="connsiteX1" fmla="*/ 440532 w 840582"/>
                    <a:gd name="connsiteY1" fmla="*/ 0 h 652462"/>
                    <a:gd name="connsiteX2" fmla="*/ 835819 w 840582"/>
                    <a:gd name="connsiteY2" fmla="*/ 223837 h 652462"/>
                    <a:gd name="connsiteX3" fmla="*/ 840582 w 840582"/>
                    <a:gd name="connsiteY3" fmla="*/ 400050 h 652462"/>
                    <a:gd name="connsiteX4" fmla="*/ 433388 w 840582"/>
                    <a:gd name="connsiteY4" fmla="*/ 652462 h 652462"/>
                    <a:gd name="connsiteX5" fmla="*/ 2383 w 840582"/>
                    <a:gd name="connsiteY5" fmla="*/ 397668 h 652462"/>
                    <a:gd name="connsiteX6" fmla="*/ 0 w 840582"/>
                    <a:gd name="connsiteY6" fmla="*/ 233363 h 652462"/>
                    <a:gd name="connsiteX0" fmla="*/ 1239 w 841821"/>
                    <a:gd name="connsiteY0" fmla="*/ 233363 h 652462"/>
                    <a:gd name="connsiteX1" fmla="*/ 441771 w 841821"/>
                    <a:gd name="connsiteY1" fmla="*/ 0 h 652462"/>
                    <a:gd name="connsiteX2" fmla="*/ 837058 w 841821"/>
                    <a:gd name="connsiteY2" fmla="*/ 223837 h 652462"/>
                    <a:gd name="connsiteX3" fmla="*/ 841821 w 841821"/>
                    <a:gd name="connsiteY3" fmla="*/ 400050 h 652462"/>
                    <a:gd name="connsiteX4" fmla="*/ 434627 w 841821"/>
                    <a:gd name="connsiteY4" fmla="*/ 652462 h 652462"/>
                    <a:gd name="connsiteX5" fmla="*/ 3622 w 841821"/>
                    <a:gd name="connsiteY5" fmla="*/ 397668 h 652462"/>
                    <a:gd name="connsiteX6" fmla="*/ 1239 w 841821"/>
                    <a:gd name="connsiteY6" fmla="*/ 233363 h 652462"/>
                    <a:gd name="connsiteX0" fmla="*/ 1239 w 851346"/>
                    <a:gd name="connsiteY0" fmla="*/ 233363 h 652462"/>
                    <a:gd name="connsiteX1" fmla="*/ 441771 w 851346"/>
                    <a:gd name="connsiteY1" fmla="*/ 0 h 652462"/>
                    <a:gd name="connsiteX2" fmla="*/ 851346 w 851346"/>
                    <a:gd name="connsiteY2" fmla="*/ 228599 h 652462"/>
                    <a:gd name="connsiteX3" fmla="*/ 841821 w 851346"/>
                    <a:gd name="connsiteY3" fmla="*/ 400050 h 652462"/>
                    <a:gd name="connsiteX4" fmla="*/ 434627 w 851346"/>
                    <a:gd name="connsiteY4" fmla="*/ 652462 h 652462"/>
                    <a:gd name="connsiteX5" fmla="*/ 3622 w 851346"/>
                    <a:gd name="connsiteY5" fmla="*/ 397668 h 652462"/>
                    <a:gd name="connsiteX6" fmla="*/ 1239 w 851346"/>
                    <a:gd name="connsiteY6" fmla="*/ 233363 h 652462"/>
                    <a:gd name="connsiteX0" fmla="*/ 1239 w 856108"/>
                    <a:gd name="connsiteY0" fmla="*/ 233363 h 652462"/>
                    <a:gd name="connsiteX1" fmla="*/ 441771 w 856108"/>
                    <a:gd name="connsiteY1" fmla="*/ 0 h 652462"/>
                    <a:gd name="connsiteX2" fmla="*/ 851346 w 856108"/>
                    <a:gd name="connsiteY2" fmla="*/ 228599 h 652462"/>
                    <a:gd name="connsiteX3" fmla="*/ 856108 w 856108"/>
                    <a:gd name="connsiteY3" fmla="*/ 400050 h 652462"/>
                    <a:gd name="connsiteX4" fmla="*/ 434627 w 856108"/>
                    <a:gd name="connsiteY4" fmla="*/ 652462 h 652462"/>
                    <a:gd name="connsiteX5" fmla="*/ 3622 w 856108"/>
                    <a:gd name="connsiteY5" fmla="*/ 397668 h 652462"/>
                    <a:gd name="connsiteX6" fmla="*/ 1239 w 856108"/>
                    <a:gd name="connsiteY6" fmla="*/ 233363 h 652462"/>
                    <a:gd name="connsiteX0" fmla="*/ 1239 w 860871"/>
                    <a:gd name="connsiteY0" fmla="*/ 233363 h 652462"/>
                    <a:gd name="connsiteX1" fmla="*/ 441771 w 860871"/>
                    <a:gd name="connsiteY1" fmla="*/ 0 h 652462"/>
                    <a:gd name="connsiteX2" fmla="*/ 860871 w 860871"/>
                    <a:gd name="connsiteY2" fmla="*/ 228599 h 652462"/>
                    <a:gd name="connsiteX3" fmla="*/ 856108 w 860871"/>
                    <a:gd name="connsiteY3" fmla="*/ 400050 h 652462"/>
                    <a:gd name="connsiteX4" fmla="*/ 434627 w 860871"/>
                    <a:gd name="connsiteY4" fmla="*/ 652462 h 652462"/>
                    <a:gd name="connsiteX5" fmla="*/ 3622 w 860871"/>
                    <a:gd name="connsiteY5" fmla="*/ 397668 h 652462"/>
                    <a:gd name="connsiteX6" fmla="*/ 1239 w 860871"/>
                    <a:gd name="connsiteY6" fmla="*/ 233363 h 652462"/>
                    <a:gd name="connsiteX0" fmla="*/ 1239 w 860871"/>
                    <a:gd name="connsiteY0" fmla="*/ 240507 h 659606"/>
                    <a:gd name="connsiteX1" fmla="*/ 458440 w 860871"/>
                    <a:gd name="connsiteY1" fmla="*/ 0 h 659606"/>
                    <a:gd name="connsiteX2" fmla="*/ 860871 w 860871"/>
                    <a:gd name="connsiteY2" fmla="*/ 235743 h 659606"/>
                    <a:gd name="connsiteX3" fmla="*/ 856108 w 860871"/>
                    <a:gd name="connsiteY3" fmla="*/ 407194 h 659606"/>
                    <a:gd name="connsiteX4" fmla="*/ 434627 w 860871"/>
                    <a:gd name="connsiteY4" fmla="*/ 659606 h 659606"/>
                    <a:gd name="connsiteX5" fmla="*/ 3622 w 860871"/>
                    <a:gd name="connsiteY5" fmla="*/ 404812 h 659606"/>
                    <a:gd name="connsiteX6" fmla="*/ 1239 w 860871"/>
                    <a:gd name="connsiteY6" fmla="*/ 240507 h 659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0871" h="659606">
                      <a:moveTo>
                        <a:pt x="1239" y="240507"/>
                      </a:moveTo>
                      <a:lnTo>
                        <a:pt x="458440" y="0"/>
                      </a:lnTo>
                      <a:lnTo>
                        <a:pt x="860871" y="235743"/>
                      </a:lnTo>
                      <a:lnTo>
                        <a:pt x="856108" y="407194"/>
                      </a:lnTo>
                      <a:lnTo>
                        <a:pt x="434627" y="659606"/>
                      </a:lnTo>
                      <a:lnTo>
                        <a:pt x="3622" y="404812"/>
                      </a:lnTo>
                      <a:cubicBezTo>
                        <a:pt x="-5109" y="353218"/>
                        <a:pt x="5207" y="289720"/>
                        <a:pt x="1239" y="240507"/>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75" name="Freeform 9"/>
                <p:cNvSpPr>
                  <a:spLocks noEditPoints="1"/>
                </p:cNvSpPr>
                <p:nvPr/>
              </p:nvSpPr>
              <p:spPr bwMode="auto">
                <a:xfrm>
                  <a:off x="6990840" y="2990676"/>
                  <a:ext cx="795784" cy="590550"/>
                </a:xfrm>
                <a:custGeom>
                  <a:avLst/>
                  <a:gdLst>
                    <a:gd name="T0" fmla="*/ 2283 w 2309"/>
                    <a:gd name="T1" fmla="*/ 589 h 1714"/>
                    <a:gd name="T2" fmla="*/ 1285 w 2309"/>
                    <a:gd name="T3" fmla="*/ 8 h 1714"/>
                    <a:gd name="T4" fmla="*/ 1213 w 2309"/>
                    <a:gd name="T5" fmla="*/ 8 h 1714"/>
                    <a:gd name="T6" fmla="*/ 1242 w 2309"/>
                    <a:gd name="T7" fmla="*/ 1200 h 1714"/>
                    <a:gd name="T8" fmla="*/ 289 w 2309"/>
                    <a:gd name="T9" fmla="*/ 1097 h 1714"/>
                    <a:gd name="T10" fmla="*/ 860 w 2309"/>
                    <a:gd name="T11" fmla="*/ 1513 h 1714"/>
                    <a:gd name="T12" fmla="*/ 271 w 2309"/>
                    <a:gd name="T13" fmla="*/ 1112 h 1714"/>
                    <a:gd name="T14" fmla="*/ 1278 w 2309"/>
                    <a:gd name="T15" fmla="*/ 1291 h 1714"/>
                    <a:gd name="T16" fmla="*/ 1255 w 2309"/>
                    <a:gd name="T17" fmla="*/ 1708 h 1714"/>
                    <a:gd name="T18" fmla="*/ 1203 w 2309"/>
                    <a:gd name="T19" fmla="*/ 1707 h 1714"/>
                    <a:gd name="T20" fmla="*/ 1035 w 2309"/>
                    <a:gd name="T21" fmla="*/ 1544 h 1714"/>
                    <a:gd name="T22" fmla="*/ 1198 w 2309"/>
                    <a:gd name="T23" fmla="*/ 1612 h 1714"/>
                    <a:gd name="T24" fmla="*/ 81 w 2309"/>
                    <a:gd name="T25" fmla="*/ 695 h 1714"/>
                    <a:gd name="T26" fmla="*/ 82 w 2309"/>
                    <a:gd name="T27" fmla="*/ 980 h 1714"/>
                    <a:gd name="T28" fmla="*/ 95 w 2309"/>
                    <a:gd name="T29" fmla="*/ 1079 h 1714"/>
                    <a:gd name="T30" fmla="*/ 6 w 2309"/>
                    <a:gd name="T31" fmla="*/ 1022 h 1714"/>
                    <a:gd name="T32" fmla="*/ 0 w 2309"/>
                    <a:gd name="T33" fmla="*/ 645 h 1714"/>
                    <a:gd name="T34" fmla="*/ 77 w 2309"/>
                    <a:gd name="T35" fmla="*/ 600 h 1714"/>
                    <a:gd name="T36" fmla="*/ 140 w 2309"/>
                    <a:gd name="T37" fmla="*/ 635 h 1714"/>
                    <a:gd name="T38" fmla="*/ 1278 w 2309"/>
                    <a:gd name="T39" fmla="*/ 1291 h 1714"/>
                    <a:gd name="T40" fmla="*/ 2309 w 2309"/>
                    <a:gd name="T41" fmla="*/ 645 h 1714"/>
                    <a:gd name="T42" fmla="*/ 2273 w 2309"/>
                    <a:gd name="T43" fmla="*/ 1025 h 1714"/>
                    <a:gd name="T44" fmla="*/ 1325 w 2309"/>
                    <a:gd name="T45" fmla="*/ 1291 h 1714"/>
                    <a:gd name="T46" fmla="*/ 2307 w 2309"/>
                    <a:gd name="T47" fmla="*/ 630 h 1714"/>
                    <a:gd name="T48" fmla="*/ 757 w 2309"/>
                    <a:gd name="T49" fmla="*/ 1275 h 1714"/>
                    <a:gd name="T50" fmla="*/ 456 w 2309"/>
                    <a:gd name="T51" fmla="*/ 1108 h 1714"/>
                    <a:gd name="T52" fmla="*/ 433 w 2309"/>
                    <a:gd name="T53" fmla="*/ 1038 h 1714"/>
                    <a:gd name="T54" fmla="*/ 754 w 2309"/>
                    <a:gd name="T55" fmla="*/ 1183 h 1714"/>
                    <a:gd name="T56" fmla="*/ 777 w 2309"/>
                    <a:gd name="T57" fmla="*/ 1252 h 1714"/>
                    <a:gd name="T58" fmla="*/ 1027 w 2309"/>
                    <a:gd name="T59" fmla="*/ 1487 h 1714"/>
                    <a:gd name="T60" fmla="*/ 934 w 2309"/>
                    <a:gd name="T61" fmla="*/ 1570 h 1714"/>
                    <a:gd name="T62" fmla="*/ 890 w 2309"/>
                    <a:gd name="T63" fmla="*/ 1540 h 1714"/>
                    <a:gd name="T64" fmla="*/ 901 w 2309"/>
                    <a:gd name="T65" fmla="*/ 1315 h 1714"/>
                    <a:gd name="T66" fmla="*/ 1027 w 2309"/>
                    <a:gd name="T67" fmla="*/ 1274 h 1714"/>
                    <a:gd name="T68" fmla="*/ 1021 w 2309"/>
                    <a:gd name="T69" fmla="*/ 1308 h 1714"/>
                    <a:gd name="T70" fmla="*/ 950 w 2309"/>
                    <a:gd name="T71" fmla="*/ 1503 h 1714"/>
                    <a:gd name="T72" fmla="*/ 1027 w 2309"/>
                    <a:gd name="T73" fmla="*/ 1487 h 1714"/>
                    <a:gd name="T74" fmla="*/ 255 w 2309"/>
                    <a:gd name="T75" fmla="*/ 1088 h 1714"/>
                    <a:gd name="T76" fmla="*/ 133 w 2309"/>
                    <a:gd name="T77" fmla="*/ 1131 h 1714"/>
                    <a:gd name="T78" fmla="*/ 124 w 2309"/>
                    <a:gd name="T79" fmla="*/ 910 h 1714"/>
                    <a:gd name="T80" fmla="*/ 222 w 2309"/>
                    <a:gd name="T81" fmla="*/ 835 h 1714"/>
                    <a:gd name="T82" fmla="*/ 261 w 2309"/>
                    <a:gd name="T83" fmla="*/ 842 h 1714"/>
                    <a:gd name="T84" fmla="*/ 186 w 2309"/>
                    <a:gd name="T85" fmla="*/ 917 h 1714"/>
                    <a:gd name="T86" fmla="*/ 222 w 2309"/>
                    <a:gd name="T87" fmla="*/ 1049 h 1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09" h="1714">
                      <a:moveTo>
                        <a:pt x="1242" y="1200"/>
                      </a:moveTo>
                      <a:cubicBezTo>
                        <a:pt x="2283" y="589"/>
                        <a:pt x="2283" y="589"/>
                        <a:pt x="2283" y="589"/>
                      </a:cubicBezTo>
                      <a:cubicBezTo>
                        <a:pt x="2280" y="586"/>
                        <a:pt x="2277" y="584"/>
                        <a:pt x="2273" y="581"/>
                      </a:cubicBezTo>
                      <a:cubicBezTo>
                        <a:pt x="1285" y="8"/>
                        <a:pt x="1285" y="8"/>
                        <a:pt x="1285" y="8"/>
                      </a:cubicBezTo>
                      <a:cubicBezTo>
                        <a:pt x="1275" y="3"/>
                        <a:pt x="1262" y="0"/>
                        <a:pt x="1249" y="0"/>
                      </a:cubicBezTo>
                      <a:cubicBezTo>
                        <a:pt x="1236" y="0"/>
                        <a:pt x="1223" y="3"/>
                        <a:pt x="1213" y="8"/>
                      </a:cubicBezTo>
                      <a:cubicBezTo>
                        <a:pt x="188" y="607"/>
                        <a:pt x="188" y="607"/>
                        <a:pt x="188" y="607"/>
                      </a:cubicBezTo>
                      <a:cubicBezTo>
                        <a:pt x="1242" y="1200"/>
                        <a:pt x="1242" y="1200"/>
                        <a:pt x="1242" y="1200"/>
                      </a:cubicBezTo>
                      <a:cubicBezTo>
                        <a:pt x="1242" y="1200"/>
                        <a:pt x="1242" y="1200"/>
                        <a:pt x="1242" y="1200"/>
                      </a:cubicBezTo>
                      <a:close/>
                      <a:moveTo>
                        <a:pt x="289" y="1097"/>
                      </a:moveTo>
                      <a:cubicBezTo>
                        <a:pt x="860" y="1421"/>
                        <a:pt x="860" y="1421"/>
                        <a:pt x="860" y="1421"/>
                      </a:cubicBezTo>
                      <a:cubicBezTo>
                        <a:pt x="860" y="1513"/>
                        <a:pt x="860" y="1513"/>
                        <a:pt x="860" y="1513"/>
                      </a:cubicBezTo>
                      <a:cubicBezTo>
                        <a:pt x="214" y="1147"/>
                        <a:pt x="214" y="1147"/>
                        <a:pt x="214" y="1147"/>
                      </a:cubicBezTo>
                      <a:cubicBezTo>
                        <a:pt x="271" y="1112"/>
                        <a:pt x="271" y="1112"/>
                        <a:pt x="271" y="1112"/>
                      </a:cubicBezTo>
                      <a:cubicBezTo>
                        <a:pt x="277" y="1110"/>
                        <a:pt x="284" y="1104"/>
                        <a:pt x="289" y="1097"/>
                      </a:cubicBezTo>
                      <a:close/>
                      <a:moveTo>
                        <a:pt x="1278" y="1291"/>
                      </a:moveTo>
                      <a:cubicBezTo>
                        <a:pt x="1278" y="1674"/>
                        <a:pt x="1278" y="1674"/>
                        <a:pt x="1278" y="1674"/>
                      </a:cubicBezTo>
                      <a:cubicBezTo>
                        <a:pt x="1275" y="1688"/>
                        <a:pt x="1266" y="1701"/>
                        <a:pt x="1255" y="1708"/>
                      </a:cubicBezTo>
                      <a:cubicBezTo>
                        <a:pt x="1247" y="1713"/>
                        <a:pt x="1239" y="1714"/>
                        <a:pt x="1230" y="1714"/>
                      </a:cubicBezTo>
                      <a:cubicBezTo>
                        <a:pt x="1221" y="1714"/>
                        <a:pt x="1211" y="1713"/>
                        <a:pt x="1203" y="1707"/>
                      </a:cubicBezTo>
                      <a:cubicBezTo>
                        <a:pt x="976" y="1579"/>
                        <a:pt x="976" y="1579"/>
                        <a:pt x="976" y="1579"/>
                      </a:cubicBezTo>
                      <a:cubicBezTo>
                        <a:pt x="1035" y="1544"/>
                        <a:pt x="1035" y="1544"/>
                        <a:pt x="1035" y="1544"/>
                      </a:cubicBezTo>
                      <a:cubicBezTo>
                        <a:pt x="1043" y="1541"/>
                        <a:pt x="1048" y="1536"/>
                        <a:pt x="1053" y="1528"/>
                      </a:cubicBezTo>
                      <a:cubicBezTo>
                        <a:pt x="1198" y="1612"/>
                        <a:pt x="1198" y="1612"/>
                        <a:pt x="1198" y="1612"/>
                      </a:cubicBezTo>
                      <a:cubicBezTo>
                        <a:pt x="1198" y="1333"/>
                        <a:pt x="1198" y="1333"/>
                        <a:pt x="1198" y="1333"/>
                      </a:cubicBezTo>
                      <a:cubicBezTo>
                        <a:pt x="81" y="695"/>
                        <a:pt x="81" y="695"/>
                        <a:pt x="81" y="695"/>
                      </a:cubicBezTo>
                      <a:cubicBezTo>
                        <a:pt x="81" y="977"/>
                        <a:pt x="81" y="977"/>
                        <a:pt x="81" y="977"/>
                      </a:cubicBezTo>
                      <a:cubicBezTo>
                        <a:pt x="82" y="980"/>
                        <a:pt x="82" y="980"/>
                        <a:pt x="82" y="980"/>
                      </a:cubicBezTo>
                      <a:cubicBezTo>
                        <a:pt x="95" y="989"/>
                        <a:pt x="95" y="989"/>
                        <a:pt x="95" y="989"/>
                      </a:cubicBezTo>
                      <a:cubicBezTo>
                        <a:pt x="95" y="1079"/>
                        <a:pt x="95" y="1079"/>
                        <a:pt x="95" y="1079"/>
                      </a:cubicBezTo>
                      <a:cubicBezTo>
                        <a:pt x="39" y="1048"/>
                        <a:pt x="39" y="1048"/>
                        <a:pt x="39" y="1048"/>
                      </a:cubicBezTo>
                      <a:cubicBezTo>
                        <a:pt x="6" y="1022"/>
                        <a:pt x="6" y="1022"/>
                        <a:pt x="6" y="1022"/>
                      </a:cubicBezTo>
                      <a:cubicBezTo>
                        <a:pt x="0" y="994"/>
                        <a:pt x="0" y="994"/>
                        <a:pt x="0" y="994"/>
                      </a:cubicBezTo>
                      <a:cubicBezTo>
                        <a:pt x="0" y="645"/>
                        <a:pt x="0" y="645"/>
                        <a:pt x="0" y="645"/>
                      </a:cubicBezTo>
                      <a:cubicBezTo>
                        <a:pt x="0" y="625"/>
                        <a:pt x="9" y="609"/>
                        <a:pt x="25" y="599"/>
                      </a:cubicBezTo>
                      <a:cubicBezTo>
                        <a:pt x="41" y="590"/>
                        <a:pt x="59" y="590"/>
                        <a:pt x="77" y="600"/>
                      </a:cubicBezTo>
                      <a:cubicBezTo>
                        <a:pt x="139" y="636"/>
                        <a:pt x="139" y="636"/>
                        <a:pt x="139" y="636"/>
                      </a:cubicBezTo>
                      <a:cubicBezTo>
                        <a:pt x="140" y="635"/>
                        <a:pt x="140" y="635"/>
                        <a:pt x="140" y="635"/>
                      </a:cubicBezTo>
                      <a:cubicBezTo>
                        <a:pt x="1265" y="1268"/>
                        <a:pt x="1265" y="1268"/>
                        <a:pt x="1265" y="1268"/>
                      </a:cubicBezTo>
                      <a:cubicBezTo>
                        <a:pt x="1270" y="1271"/>
                        <a:pt x="1278" y="1284"/>
                        <a:pt x="1278" y="1291"/>
                      </a:cubicBezTo>
                      <a:close/>
                      <a:moveTo>
                        <a:pt x="2307" y="630"/>
                      </a:moveTo>
                      <a:cubicBezTo>
                        <a:pt x="2309" y="635"/>
                        <a:pt x="2309" y="639"/>
                        <a:pt x="2309" y="645"/>
                      </a:cubicBezTo>
                      <a:cubicBezTo>
                        <a:pt x="2309" y="963"/>
                        <a:pt x="2309" y="963"/>
                        <a:pt x="2309" y="963"/>
                      </a:cubicBezTo>
                      <a:cubicBezTo>
                        <a:pt x="2309" y="987"/>
                        <a:pt x="2294" y="1013"/>
                        <a:pt x="2273" y="1025"/>
                      </a:cubicBezTo>
                      <a:cubicBezTo>
                        <a:pt x="1325" y="1564"/>
                        <a:pt x="1325" y="1564"/>
                        <a:pt x="1325" y="1564"/>
                      </a:cubicBezTo>
                      <a:cubicBezTo>
                        <a:pt x="1325" y="1291"/>
                        <a:pt x="1325" y="1291"/>
                        <a:pt x="1325" y="1291"/>
                      </a:cubicBezTo>
                      <a:cubicBezTo>
                        <a:pt x="1325" y="1266"/>
                        <a:pt x="1311" y="1241"/>
                        <a:pt x="1289" y="1228"/>
                      </a:cubicBezTo>
                      <a:cubicBezTo>
                        <a:pt x="2307" y="630"/>
                        <a:pt x="2307" y="630"/>
                        <a:pt x="2307" y="630"/>
                      </a:cubicBezTo>
                      <a:cubicBezTo>
                        <a:pt x="2307" y="630"/>
                        <a:pt x="2307" y="630"/>
                        <a:pt x="2307" y="630"/>
                      </a:cubicBezTo>
                      <a:close/>
                      <a:moveTo>
                        <a:pt x="757" y="1275"/>
                      </a:moveTo>
                      <a:cubicBezTo>
                        <a:pt x="753" y="1275"/>
                        <a:pt x="749" y="1274"/>
                        <a:pt x="744" y="1272"/>
                      </a:cubicBezTo>
                      <a:cubicBezTo>
                        <a:pt x="456" y="1108"/>
                        <a:pt x="456" y="1108"/>
                        <a:pt x="456" y="1108"/>
                      </a:cubicBezTo>
                      <a:cubicBezTo>
                        <a:pt x="443" y="1101"/>
                        <a:pt x="433" y="1084"/>
                        <a:pt x="433" y="1068"/>
                      </a:cubicBezTo>
                      <a:cubicBezTo>
                        <a:pt x="433" y="1038"/>
                        <a:pt x="433" y="1038"/>
                        <a:pt x="433" y="1038"/>
                      </a:cubicBezTo>
                      <a:cubicBezTo>
                        <a:pt x="433" y="1019"/>
                        <a:pt x="449" y="1009"/>
                        <a:pt x="466" y="1019"/>
                      </a:cubicBezTo>
                      <a:cubicBezTo>
                        <a:pt x="754" y="1183"/>
                        <a:pt x="754" y="1183"/>
                        <a:pt x="754" y="1183"/>
                      </a:cubicBezTo>
                      <a:cubicBezTo>
                        <a:pt x="767" y="1190"/>
                        <a:pt x="777" y="1208"/>
                        <a:pt x="777" y="1222"/>
                      </a:cubicBezTo>
                      <a:cubicBezTo>
                        <a:pt x="777" y="1252"/>
                        <a:pt x="777" y="1252"/>
                        <a:pt x="777" y="1252"/>
                      </a:cubicBezTo>
                      <a:cubicBezTo>
                        <a:pt x="777" y="1266"/>
                        <a:pt x="769" y="1275"/>
                        <a:pt x="757" y="1275"/>
                      </a:cubicBezTo>
                      <a:close/>
                      <a:moveTo>
                        <a:pt x="1027" y="1487"/>
                      </a:moveTo>
                      <a:cubicBezTo>
                        <a:pt x="1035" y="1497"/>
                        <a:pt x="1033" y="1513"/>
                        <a:pt x="1021" y="1520"/>
                      </a:cubicBezTo>
                      <a:cubicBezTo>
                        <a:pt x="934" y="1570"/>
                        <a:pt x="934" y="1570"/>
                        <a:pt x="934" y="1570"/>
                      </a:cubicBezTo>
                      <a:cubicBezTo>
                        <a:pt x="923" y="1577"/>
                        <a:pt x="903" y="1569"/>
                        <a:pt x="897" y="1563"/>
                      </a:cubicBezTo>
                      <a:cubicBezTo>
                        <a:pt x="891" y="1557"/>
                        <a:pt x="890" y="1540"/>
                        <a:pt x="890" y="1540"/>
                      </a:cubicBezTo>
                      <a:cubicBezTo>
                        <a:pt x="890" y="1341"/>
                        <a:pt x="890" y="1341"/>
                        <a:pt x="890" y="1341"/>
                      </a:cubicBezTo>
                      <a:cubicBezTo>
                        <a:pt x="890" y="1341"/>
                        <a:pt x="891" y="1321"/>
                        <a:pt x="901" y="1315"/>
                      </a:cubicBezTo>
                      <a:cubicBezTo>
                        <a:pt x="986" y="1266"/>
                        <a:pt x="986" y="1266"/>
                        <a:pt x="986" y="1266"/>
                      </a:cubicBezTo>
                      <a:cubicBezTo>
                        <a:pt x="999" y="1259"/>
                        <a:pt x="1018" y="1264"/>
                        <a:pt x="1027" y="1274"/>
                      </a:cubicBezTo>
                      <a:cubicBezTo>
                        <a:pt x="1027" y="1274"/>
                        <a:pt x="1027" y="1274"/>
                        <a:pt x="1027" y="1274"/>
                      </a:cubicBezTo>
                      <a:cubicBezTo>
                        <a:pt x="1034" y="1285"/>
                        <a:pt x="1033" y="1301"/>
                        <a:pt x="1021" y="1308"/>
                      </a:cubicBezTo>
                      <a:cubicBezTo>
                        <a:pt x="950" y="1349"/>
                        <a:pt x="950" y="1349"/>
                        <a:pt x="950" y="1349"/>
                      </a:cubicBezTo>
                      <a:cubicBezTo>
                        <a:pt x="950" y="1503"/>
                        <a:pt x="950" y="1503"/>
                        <a:pt x="950" y="1503"/>
                      </a:cubicBezTo>
                      <a:cubicBezTo>
                        <a:pt x="986" y="1481"/>
                        <a:pt x="986" y="1481"/>
                        <a:pt x="986" y="1481"/>
                      </a:cubicBezTo>
                      <a:cubicBezTo>
                        <a:pt x="999" y="1474"/>
                        <a:pt x="1018" y="1475"/>
                        <a:pt x="1027" y="1487"/>
                      </a:cubicBezTo>
                      <a:close/>
                      <a:moveTo>
                        <a:pt x="263" y="1055"/>
                      </a:moveTo>
                      <a:cubicBezTo>
                        <a:pt x="271" y="1065"/>
                        <a:pt x="268" y="1081"/>
                        <a:pt x="255" y="1088"/>
                      </a:cubicBezTo>
                      <a:cubicBezTo>
                        <a:pt x="170" y="1138"/>
                        <a:pt x="170" y="1138"/>
                        <a:pt x="170" y="1138"/>
                      </a:cubicBezTo>
                      <a:cubicBezTo>
                        <a:pt x="157" y="1146"/>
                        <a:pt x="139" y="1137"/>
                        <a:pt x="133" y="1131"/>
                      </a:cubicBezTo>
                      <a:cubicBezTo>
                        <a:pt x="127" y="1125"/>
                        <a:pt x="124" y="1108"/>
                        <a:pt x="124" y="1108"/>
                      </a:cubicBezTo>
                      <a:cubicBezTo>
                        <a:pt x="124" y="910"/>
                        <a:pt x="124" y="910"/>
                        <a:pt x="124" y="910"/>
                      </a:cubicBezTo>
                      <a:cubicBezTo>
                        <a:pt x="124" y="910"/>
                        <a:pt x="127" y="889"/>
                        <a:pt x="137" y="884"/>
                      </a:cubicBezTo>
                      <a:cubicBezTo>
                        <a:pt x="222" y="835"/>
                        <a:pt x="222" y="835"/>
                        <a:pt x="222" y="835"/>
                      </a:cubicBezTo>
                      <a:cubicBezTo>
                        <a:pt x="235" y="828"/>
                        <a:pt x="254" y="832"/>
                        <a:pt x="261" y="842"/>
                      </a:cubicBezTo>
                      <a:cubicBezTo>
                        <a:pt x="261" y="842"/>
                        <a:pt x="261" y="842"/>
                        <a:pt x="261" y="842"/>
                      </a:cubicBezTo>
                      <a:cubicBezTo>
                        <a:pt x="270" y="853"/>
                        <a:pt x="268" y="869"/>
                        <a:pt x="255" y="876"/>
                      </a:cubicBezTo>
                      <a:cubicBezTo>
                        <a:pt x="186" y="917"/>
                        <a:pt x="186" y="917"/>
                        <a:pt x="186" y="917"/>
                      </a:cubicBezTo>
                      <a:cubicBezTo>
                        <a:pt x="186" y="1071"/>
                        <a:pt x="186" y="1071"/>
                        <a:pt x="186" y="1071"/>
                      </a:cubicBezTo>
                      <a:cubicBezTo>
                        <a:pt x="222" y="1049"/>
                        <a:pt x="222" y="1049"/>
                        <a:pt x="222" y="1049"/>
                      </a:cubicBezTo>
                      <a:cubicBezTo>
                        <a:pt x="235" y="1042"/>
                        <a:pt x="254" y="1043"/>
                        <a:pt x="263" y="1055"/>
                      </a:cubicBezTo>
                      <a:close/>
                    </a:path>
                  </a:pathLst>
                </a:custGeom>
                <a:solidFill>
                  <a:schemeClr val="accent5"/>
                </a:solidFill>
                <a:ln>
                  <a:noFill/>
                </a:ln>
              </p:spPr>
              <p:txBody>
                <a:bodyPr vert="horz" wrap="square" lIns="89642" tIns="44821" rIns="89642" bIns="44821" numCol="1" anchor="t" anchorCtr="0" compatLnSpc="1">
                  <a:prstTxWarp prst="textNoShape">
                    <a:avLst/>
                  </a:prstTxWarp>
                </a:bodyPr>
                <a:lstStyle/>
                <a:p>
                  <a:endParaRPr lang="en-US" sz="1765" dirty="0">
                    <a:solidFill>
                      <a:srgbClr val="FFFFFF"/>
                    </a:solidFill>
                  </a:endParaRPr>
                </a:p>
              </p:txBody>
            </p:sp>
          </p:grpSp>
          <p:sp>
            <p:nvSpPr>
              <p:cNvPr id="73" name="Rectangle 72"/>
              <p:cNvSpPr/>
              <p:nvPr/>
            </p:nvSpPr>
            <p:spPr bwMode="auto">
              <a:xfrm>
                <a:off x="9634682" y="2005121"/>
                <a:ext cx="1843633" cy="1274829"/>
              </a:xfrm>
              <a:prstGeom prst="rect">
                <a:avLst/>
              </a:prstGeom>
              <a:noFill/>
              <a:ln>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grpSp>
        <p:sp>
          <p:nvSpPr>
            <p:cNvPr id="80" name="Rectangle 79"/>
            <p:cNvSpPr/>
            <p:nvPr/>
          </p:nvSpPr>
          <p:spPr bwMode="auto">
            <a:xfrm>
              <a:off x="8011894" y="3021939"/>
              <a:ext cx="790676" cy="242089"/>
            </a:xfrm>
            <a:prstGeom prst="rect">
              <a:avLst/>
            </a:prstGeom>
            <a:solidFill>
              <a:schemeClr val="accent5"/>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372"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87" name="Group 86"/>
          <p:cNvGrpSpPr/>
          <p:nvPr/>
        </p:nvGrpSpPr>
        <p:grpSpPr>
          <a:xfrm>
            <a:off x="6608756" y="3954683"/>
            <a:ext cx="5460931" cy="2433010"/>
            <a:chOff x="6741275" y="4033486"/>
            <a:chExt cx="5570434" cy="2481797"/>
          </a:xfrm>
        </p:grpSpPr>
        <p:cxnSp>
          <p:nvCxnSpPr>
            <p:cNvPr id="33" name="Straight Connector 32"/>
            <p:cNvCxnSpPr/>
            <p:nvPr/>
          </p:nvCxnSpPr>
          <p:spPr>
            <a:xfrm>
              <a:off x="9140497" y="5289863"/>
              <a:ext cx="590783" cy="2734"/>
            </a:xfrm>
            <a:prstGeom prst="line">
              <a:avLst/>
            </a:prstGeom>
            <a:ln w="2222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4" name="Freeform 13"/>
            <p:cNvSpPr>
              <a:spLocks/>
            </p:cNvSpPr>
            <p:nvPr/>
          </p:nvSpPr>
          <p:spPr bwMode="auto">
            <a:xfrm>
              <a:off x="8425195" y="4033486"/>
              <a:ext cx="3691487" cy="2043288"/>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chemeClr val="accent1">
                <a:lumMod val="75000"/>
              </a:schemeClr>
            </a:solidFill>
            <a:ln>
              <a:noFill/>
            </a:ln>
          </p:spPr>
          <p:txBody>
            <a:bodyPr vert="horz" wrap="square" lIns="89642" tIns="44821" rIns="89642" bIns="44821" numCol="1" anchor="t" anchorCtr="0" compatLnSpc="1">
              <a:prstTxWarp prst="textNoShape">
                <a:avLst/>
              </a:prstTxWarp>
            </a:bodyPr>
            <a:lstStyle/>
            <a:p>
              <a:endParaRPr lang="en-US" sz="1765" dirty="0">
                <a:solidFill>
                  <a:srgbClr val="FFFFFF"/>
                </a:solidFill>
              </a:endParaRPr>
            </a:p>
          </p:txBody>
        </p:sp>
        <p:sp>
          <p:nvSpPr>
            <p:cNvPr id="37" name="TextBox 36"/>
            <p:cNvSpPr txBox="1"/>
            <p:nvPr/>
          </p:nvSpPr>
          <p:spPr>
            <a:xfrm>
              <a:off x="6741275" y="6207506"/>
              <a:ext cx="5570434" cy="307777"/>
            </a:xfrm>
            <a:prstGeom prst="rect">
              <a:avLst/>
            </a:prstGeom>
            <a:noFill/>
          </p:spPr>
          <p:txBody>
            <a:bodyPr wrap="square" lIns="0" tIns="0" rIns="0" bIns="0" rtlCol="0">
              <a:spAutoFit/>
            </a:bodyPr>
            <a:lstStyle/>
            <a:p>
              <a:pPr algn="ctr"/>
              <a:r>
                <a:rPr lang="en-US" sz="1961" spc="-70" dirty="0">
                  <a:gradFill>
                    <a:gsLst>
                      <a:gs pos="0">
                        <a:srgbClr val="FFFFFF"/>
                      </a:gs>
                      <a:gs pos="100000">
                        <a:srgbClr val="FFFFFF"/>
                      </a:gs>
                    </a:gsLst>
                    <a:lin ang="5400000" scaled="0"/>
                  </a:gradFill>
                </a:rPr>
                <a:t>Head node in Virtual Machines + cloud clusters</a:t>
              </a:r>
            </a:p>
          </p:txBody>
        </p:sp>
        <p:cxnSp>
          <p:nvCxnSpPr>
            <p:cNvPr id="39" name="Straight Connector 38"/>
            <p:cNvCxnSpPr/>
            <p:nvPr/>
          </p:nvCxnSpPr>
          <p:spPr>
            <a:xfrm flipH="1" flipV="1">
              <a:off x="8666927" y="4868863"/>
              <a:ext cx="465632" cy="265248"/>
            </a:xfrm>
            <a:prstGeom prst="line">
              <a:avLst/>
            </a:prstGeom>
            <a:ln w="2222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4" name="Freeform 5"/>
            <p:cNvSpPr>
              <a:spLocks noEditPoints="1"/>
            </p:cNvSpPr>
            <p:nvPr/>
          </p:nvSpPr>
          <p:spPr bwMode="auto">
            <a:xfrm>
              <a:off x="8294310" y="4353711"/>
              <a:ext cx="658922" cy="424625"/>
            </a:xfrm>
            <a:custGeom>
              <a:avLst/>
              <a:gdLst>
                <a:gd name="T0" fmla="*/ 2008 w 2191"/>
                <a:gd name="T1" fmla="*/ 1069 h 1410"/>
                <a:gd name="T2" fmla="*/ 2008 w 2191"/>
                <a:gd name="T3" fmla="*/ 94 h 1410"/>
                <a:gd name="T4" fmla="*/ 1913 w 2191"/>
                <a:gd name="T5" fmla="*/ 0 h 1410"/>
                <a:gd name="T6" fmla="*/ 278 w 2191"/>
                <a:gd name="T7" fmla="*/ 0 h 1410"/>
                <a:gd name="T8" fmla="*/ 183 w 2191"/>
                <a:gd name="T9" fmla="*/ 94 h 1410"/>
                <a:gd name="T10" fmla="*/ 183 w 2191"/>
                <a:gd name="T11" fmla="*/ 1069 h 1410"/>
                <a:gd name="T12" fmla="*/ 0 w 2191"/>
                <a:gd name="T13" fmla="*/ 1293 h 1410"/>
                <a:gd name="T14" fmla="*/ 112 w 2191"/>
                <a:gd name="T15" fmla="*/ 1410 h 1410"/>
                <a:gd name="T16" fmla="*/ 2078 w 2191"/>
                <a:gd name="T17" fmla="*/ 1410 h 1410"/>
                <a:gd name="T18" fmla="*/ 2191 w 2191"/>
                <a:gd name="T19" fmla="*/ 1293 h 1410"/>
                <a:gd name="T20" fmla="*/ 2008 w 2191"/>
                <a:gd name="T21" fmla="*/ 1069 h 1410"/>
                <a:gd name="T22" fmla="*/ 2008 w 2191"/>
                <a:gd name="T23" fmla="*/ 1069 h 1410"/>
                <a:gd name="T24" fmla="*/ 1246 w 2191"/>
                <a:gd name="T25" fmla="*/ 1322 h 1410"/>
                <a:gd name="T26" fmla="*/ 910 w 2191"/>
                <a:gd name="T27" fmla="*/ 1322 h 1410"/>
                <a:gd name="T28" fmla="*/ 874 w 2191"/>
                <a:gd name="T29" fmla="*/ 1304 h 1410"/>
                <a:gd name="T30" fmla="*/ 915 w 2191"/>
                <a:gd name="T31" fmla="*/ 1228 h 1410"/>
                <a:gd name="T32" fmla="*/ 945 w 2191"/>
                <a:gd name="T33" fmla="*/ 1216 h 1410"/>
                <a:gd name="T34" fmla="*/ 1210 w 2191"/>
                <a:gd name="T35" fmla="*/ 1216 h 1410"/>
                <a:gd name="T36" fmla="*/ 1240 w 2191"/>
                <a:gd name="T37" fmla="*/ 1228 h 1410"/>
                <a:gd name="T38" fmla="*/ 1282 w 2191"/>
                <a:gd name="T39" fmla="*/ 1304 h 1410"/>
                <a:gd name="T40" fmla="*/ 1246 w 2191"/>
                <a:gd name="T41" fmla="*/ 1322 h 1410"/>
                <a:gd name="T42" fmla="*/ 1860 w 2191"/>
                <a:gd name="T43" fmla="*/ 1045 h 1410"/>
                <a:gd name="T44" fmla="*/ 331 w 2191"/>
                <a:gd name="T45" fmla="*/ 1045 h 1410"/>
                <a:gd name="T46" fmla="*/ 331 w 2191"/>
                <a:gd name="T47" fmla="*/ 194 h 1410"/>
                <a:gd name="T48" fmla="*/ 372 w 2191"/>
                <a:gd name="T49" fmla="*/ 147 h 1410"/>
                <a:gd name="T50" fmla="*/ 1819 w 2191"/>
                <a:gd name="T51" fmla="*/ 147 h 1410"/>
                <a:gd name="T52" fmla="*/ 1860 w 2191"/>
                <a:gd name="T53" fmla="*/ 194 h 1410"/>
                <a:gd name="T54" fmla="*/ 1860 w 2191"/>
                <a:gd name="T55" fmla="*/ 1045 h 1410"/>
                <a:gd name="T56" fmla="*/ 1860 w 2191"/>
                <a:gd name="T57" fmla="*/ 1045 h 1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191" h="1410">
                  <a:moveTo>
                    <a:pt x="2008" y="1069"/>
                  </a:moveTo>
                  <a:cubicBezTo>
                    <a:pt x="2008" y="94"/>
                    <a:pt x="2008" y="94"/>
                    <a:pt x="2008" y="94"/>
                  </a:cubicBezTo>
                  <a:cubicBezTo>
                    <a:pt x="2008" y="47"/>
                    <a:pt x="1966" y="0"/>
                    <a:pt x="1913" y="0"/>
                  </a:cubicBezTo>
                  <a:cubicBezTo>
                    <a:pt x="278" y="0"/>
                    <a:pt x="278" y="0"/>
                    <a:pt x="278" y="0"/>
                  </a:cubicBezTo>
                  <a:cubicBezTo>
                    <a:pt x="224" y="0"/>
                    <a:pt x="183" y="47"/>
                    <a:pt x="183" y="94"/>
                  </a:cubicBezTo>
                  <a:cubicBezTo>
                    <a:pt x="183" y="1069"/>
                    <a:pt x="183" y="1069"/>
                    <a:pt x="183" y="1069"/>
                  </a:cubicBezTo>
                  <a:cubicBezTo>
                    <a:pt x="0" y="1293"/>
                    <a:pt x="0" y="1293"/>
                    <a:pt x="0" y="1293"/>
                  </a:cubicBezTo>
                  <a:cubicBezTo>
                    <a:pt x="0" y="1357"/>
                    <a:pt x="53" y="1410"/>
                    <a:pt x="112" y="1410"/>
                  </a:cubicBezTo>
                  <a:cubicBezTo>
                    <a:pt x="2078" y="1410"/>
                    <a:pt x="2078" y="1410"/>
                    <a:pt x="2078" y="1410"/>
                  </a:cubicBezTo>
                  <a:cubicBezTo>
                    <a:pt x="2138" y="1410"/>
                    <a:pt x="2191" y="1357"/>
                    <a:pt x="2191" y="1293"/>
                  </a:cubicBezTo>
                  <a:cubicBezTo>
                    <a:pt x="2008" y="1069"/>
                    <a:pt x="2008" y="1069"/>
                    <a:pt x="2008" y="1069"/>
                  </a:cubicBezTo>
                  <a:cubicBezTo>
                    <a:pt x="2008" y="1069"/>
                    <a:pt x="2008" y="1069"/>
                    <a:pt x="2008" y="1069"/>
                  </a:cubicBezTo>
                  <a:close/>
                  <a:moveTo>
                    <a:pt x="1246" y="1322"/>
                  </a:moveTo>
                  <a:cubicBezTo>
                    <a:pt x="910" y="1322"/>
                    <a:pt x="910" y="1322"/>
                    <a:pt x="910" y="1322"/>
                  </a:cubicBezTo>
                  <a:cubicBezTo>
                    <a:pt x="891" y="1322"/>
                    <a:pt x="874" y="1310"/>
                    <a:pt x="874" y="1304"/>
                  </a:cubicBezTo>
                  <a:cubicBezTo>
                    <a:pt x="915" y="1228"/>
                    <a:pt x="915" y="1228"/>
                    <a:pt x="915" y="1228"/>
                  </a:cubicBezTo>
                  <a:cubicBezTo>
                    <a:pt x="915" y="1222"/>
                    <a:pt x="927" y="1216"/>
                    <a:pt x="945" y="1216"/>
                  </a:cubicBezTo>
                  <a:cubicBezTo>
                    <a:pt x="1210" y="1216"/>
                    <a:pt x="1210" y="1216"/>
                    <a:pt x="1210" y="1216"/>
                  </a:cubicBezTo>
                  <a:cubicBezTo>
                    <a:pt x="1228" y="1216"/>
                    <a:pt x="1240" y="1222"/>
                    <a:pt x="1240" y="1228"/>
                  </a:cubicBezTo>
                  <a:cubicBezTo>
                    <a:pt x="1282" y="1304"/>
                    <a:pt x="1282" y="1304"/>
                    <a:pt x="1282" y="1304"/>
                  </a:cubicBezTo>
                  <a:cubicBezTo>
                    <a:pt x="1282" y="1310"/>
                    <a:pt x="1263" y="1322"/>
                    <a:pt x="1246" y="1322"/>
                  </a:cubicBezTo>
                  <a:close/>
                  <a:moveTo>
                    <a:pt x="1860" y="1045"/>
                  </a:moveTo>
                  <a:cubicBezTo>
                    <a:pt x="331" y="1045"/>
                    <a:pt x="331" y="1045"/>
                    <a:pt x="331" y="1045"/>
                  </a:cubicBezTo>
                  <a:cubicBezTo>
                    <a:pt x="331" y="194"/>
                    <a:pt x="331" y="194"/>
                    <a:pt x="331" y="194"/>
                  </a:cubicBezTo>
                  <a:cubicBezTo>
                    <a:pt x="331" y="165"/>
                    <a:pt x="348" y="147"/>
                    <a:pt x="372" y="147"/>
                  </a:cubicBezTo>
                  <a:cubicBezTo>
                    <a:pt x="1819" y="147"/>
                    <a:pt x="1819" y="147"/>
                    <a:pt x="1819" y="147"/>
                  </a:cubicBezTo>
                  <a:cubicBezTo>
                    <a:pt x="1842" y="147"/>
                    <a:pt x="1860" y="165"/>
                    <a:pt x="1860" y="194"/>
                  </a:cubicBezTo>
                  <a:cubicBezTo>
                    <a:pt x="1860" y="1045"/>
                    <a:pt x="1860" y="1045"/>
                    <a:pt x="1860" y="1045"/>
                  </a:cubicBezTo>
                  <a:cubicBezTo>
                    <a:pt x="1860" y="1045"/>
                    <a:pt x="1860" y="1045"/>
                    <a:pt x="1860" y="1045"/>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endParaRPr lang="en-US" sz="1765" dirty="0">
                <a:solidFill>
                  <a:srgbClr val="FFFFFF"/>
                </a:solidFill>
              </a:endParaRPr>
            </a:p>
          </p:txBody>
        </p:sp>
        <p:grpSp>
          <p:nvGrpSpPr>
            <p:cNvPr id="58" name="Group 57"/>
            <p:cNvGrpSpPr/>
            <p:nvPr/>
          </p:nvGrpSpPr>
          <p:grpSpPr>
            <a:xfrm>
              <a:off x="10034016" y="4818797"/>
              <a:ext cx="1554793" cy="1075103"/>
              <a:chOff x="9634682" y="2005121"/>
              <a:chExt cx="1843633" cy="1274829"/>
            </a:xfrm>
          </p:grpSpPr>
          <p:grpSp>
            <p:nvGrpSpPr>
              <p:cNvPr id="59" name="Group 58"/>
              <p:cNvGrpSpPr/>
              <p:nvPr/>
            </p:nvGrpSpPr>
            <p:grpSpPr>
              <a:xfrm>
                <a:off x="10279218" y="2058773"/>
                <a:ext cx="860871" cy="659606"/>
                <a:chOff x="6963918" y="2950369"/>
                <a:chExt cx="860871" cy="659606"/>
              </a:xfrm>
            </p:grpSpPr>
            <p:sp>
              <p:nvSpPr>
                <p:cNvPr id="67" name="Freeform 66"/>
                <p:cNvSpPr/>
                <p:nvPr/>
              </p:nvSpPr>
              <p:spPr bwMode="auto">
                <a:xfrm>
                  <a:off x="6963918" y="2950369"/>
                  <a:ext cx="860871" cy="659606"/>
                </a:xfrm>
                <a:custGeom>
                  <a:avLst/>
                  <a:gdLst>
                    <a:gd name="connsiteX0" fmla="*/ 30956 w 835819"/>
                    <a:gd name="connsiteY0" fmla="*/ 240506 h 647700"/>
                    <a:gd name="connsiteX1" fmla="*/ 435769 w 835819"/>
                    <a:gd name="connsiteY1" fmla="*/ 0 h 647700"/>
                    <a:gd name="connsiteX2" fmla="*/ 831056 w 835819"/>
                    <a:gd name="connsiteY2" fmla="*/ 223837 h 647700"/>
                    <a:gd name="connsiteX3" fmla="*/ 835819 w 835819"/>
                    <a:gd name="connsiteY3" fmla="*/ 400050 h 647700"/>
                    <a:gd name="connsiteX4" fmla="*/ 447675 w 835819"/>
                    <a:gd name="connsiteY4" fmla="*/ 647700 h 647700"/>
                    <a:gd name="connsiteX5" fmla="*/ 0 w 835819"/>
                    <a:gd name="connsiteY5" fmla="*/ 392906 h 647700"/>
                    <a:gd name="connsiteX6" fmla="*/ 30956 w 835819"/>
                    <a:gd name="connsiteY6" fmla="*/ 240506 h 647700"/>
                    <a:gd name="connsiteX0" fmla="*/ 45243 w 850106"/>
                    <a:gd name="connsiteY0" fmla="*/ 240506 h 647700"/>
                    <a:gd name="connsiteX1" fmla="*/ 450056 w 850106"/>
                    <a:gd name="connsiteY1" fmla="*/ 0 h 647700"/>
                    <a:gd name="connsiteX2" fmla="*/ 845343 w 850106"/>
                    <a:gd name="connsiteY2" fmla="*/ 223837 h 647700"/>
                    <a:gd name="connsiteX3" fmla="*/ 850106 w 850106"/>
                    <a:gd name="connsiteY3" fmla="*/ 400050 h 647700"/>
                    <a:gd name="connsiteX4" fmla="*/ 461962 w 850106"/>
                    <a:gd name="connsiteY4" fmla="*/ 647700 h 647700"/>
                    <a:gd name="connsiteX5" fmla="*/ 0 w 850106"/>
                    <a:gd name="connsiteY5" fmla="*/ 397668 h 647700"/>
                    <a:gd name="connsiteX6" fmla="*/ 45243 w 850106"/>
                    <a:gd name="connsiteY6" fmla="*/ 240506 h 647700"/>
                    <a:gd name="connsiteX0" fmla="*/ 45243 w 850106"/>
                    <a:gd name="connsiteY0" fmla="*/ 240506 h 652462"/>
                    <a:gd name="connsiteX1" fmla="*/ 450056 w 850106"/>
                    <a:gd name="connsiteY1" fmla="*/ 0 h 652462"/>
                    <a:gd name="connsiteX2" fmla="*/ 845343 w 850106"/>
                    <a:gd name="connsiteY2" fmla="*/ 223837 h 652462"/>
                    <a:gd name="connsiteX3" fmla="*/ 850106 w 850106"/>
                    <a:gd name="connsiteY3" fmla="*/ 400050 h 652462"/>
                    <a:gd name="connsiteX4" fmla="*/ 442912 w 850106"/>
                    <a:gd name="connsiteY4" fmla="*/ 652462 h 652462"/>
                    <a:gd name="connsiteX5" fmla="*/ 0 w 850106"/>
                    <a:gd name="connsiteY5" fmla="*/ 397668 h 652462"/>
                    <a:gd name="connsiteX6" fmla="*/ 45243 w 850106"/>
                    <a:gd name="connsiteY6" fmla="*/ 240506 h 652462"/>
                    <a:gd name="connsiteX0" fmla="*/ 11773 w 866642"/>
                    <a:gd name="connsiteY0" fmla="*/ 238125 h 652462"/>
                    <a:gd name="connsiteX1" fmla="*/ 466592 w 866642"/>
                    <a:gd name="connsiteY1" fmla="*/ 0 h 652462"/>
                    <a:gd name="connsiteX2" fmla="*/ 861879 w 866642"/>
                    <a:gd name="connsiteY2" fmla="*/ 223837 h 652462"/>
                    <a:gd name="connsiteX3" fmla="*/ 866642 w 866642"/>
                    <a:gd name="connsiteY3" fmla="*/ 400050 h 652462"/>
                    <a:gd name="connsiteX4" fmla="*/ 459448 w 866642"/>
                    <a:gd name="connsiteY4" fmla="*/ 652462 h 652462"/>
                    <a:gd name="connsiteX5" fmla="*/ 16536 w 866642"/>
                    <a:gd name="connsiteY5" fmla="*/ 397668 h 652462"/>
                    <a:gd name="connsiteX6" fmla="*/ 11773 w 866642"/>
                    <a:gd name="connsiteY6" fmla="*/ 238125 h 652462"/>
                    <a:gd name="connsiteX0" fmla="*/ 0 w 854869"/>
                    <a:gd name="connsiteY0" fmla="*/ 238125 h 652462"/>
                    <a:gd name="connsiteX1" fmla="*/ 454819 w 854869"/>
                    <a:gd name="connsiteY1" fmla="*/ 0 h 652462"/>
                    <a:gd name="connsiteX2" fmla="*/ 850106 w 854869"/>
                    <a:gd name="connsiteY2" fmla="*/ 223837 h 652462"/>
                    <a:gd name="connsiteX3" fmla="*/ 854869 w 854869"/>
                    <a:gd name="connsiteY3" fmla="*/ 400050 h 652462"/>
                    <a:gd name="connsiteX4" fmla="*/ 447675 w 854869"/>
                    <a:gd name="connsiteY4" fmla="*/ 652462 h 652462"/>
                    <a:gd name="connsiteX5" fmla="*/ 4763 w 854869"/>
                    <a:gd name="connsiteY5" fmla="*/ 397668 h 652462"/>
                    <a:gd name="connsiteX6" fmla="*/ 0 w 854869"/>
                    <a:gd name="connsiteY6" fmla="*/ 238125 h 652462"/>
                    <a:gd name="connsiteX0" fmla="*/ 9524 w 850106"/>
                    <a:gd name="connsiteY0" fmla="*/ 233363 h 652462"/>
                    <a:gd name="connsiteX1" fmla="*/ 450056 w 850106"/>
                    <a:gd name="connsiteY1" fmla="*/ 0 h 652462"/>
                    <a:gd name="connsiteX2" fmla="*/ 845343 w 850106"/>
                    <a:gd name="connsiteY2" fmla="*/ 223837 h 652462"/>
                    <a:gd name="connsiteX3" fmla="*/ 850106 w 850106"/>
                    <a:gd name="connsiteY3" fmla="*/ 400050 h 652462"/>
                    <a:gd name="connsiteX4" fmla="*/ 442912 w 850106"/>
                    <a:gd name="connsiteY4" fmla="*/ 652462 h 652462"/>
                    <a:gd name="connsiteX5" fmla="*/ 0 w 850106"/>
                    <a:gd name="connsiteY5" fmla="*/ 397668 h 652462"/>
                    <a:gd name="connsiteX6" fmla="*/ 9524 w 850106"/>
                    <a:gd name="connsiteY6" fmla="*/ 233363 h 652462"/>
                    <a:gd name="connsiteX0" fmla="*/ 0 w 840582"/>
                    <a:gd name="connsiteY0" fmla="*/ 233363 h 652462"/>
                    <a:gd name="connsiteX1" fmla="*/ 440532 w 840582"/>
                    <a:gd name="connsiteY1" fmla="*/ 0 h 652462"/>
                    <a:gd name="connsiteX2" fmla="*/ 835819 w 840582"/>
                    <a:gd name="connsiteY2" fmla="*/ 223837 h 652462"/>
                    <a:gd name="connsiteX3" fmla="*/ 840582 w 840582"/>
                    <a:gd name="connsiteY3" fmla="*/ 400050 h 652462"/>
                    <a:gd name="connsiteX4" fmla="*/ 433388 w 840582"/>
                    <a:gd name="connsiteY4" fmla="*/ 652462 h 652462"/>
                    <a:gd name="connsiteX5" fmla="*/ 2383 w 840582"/>
                    <a:gd name="connsiteY5" fmla="*/ 397668 h 652462"/>
                    <a:gd name="connsiteX6" fmla="*/ 0 w 840582"/>
                    <a:gd name="connsiteY6" fmla="*/ 233363 h 652462"/>
                    <a:gd name="connsiteX0" fmla="*/ 1239 w 841821"/>
                    <a:gd name="connsiteY0" fmla="*/ 233363 h 652462"/>
                    <a:gd name="connsiteX1" fmla="*/ 441771 w 841821"/>
                    <a:gd name="connsiteY1" fmla="*/ 0 h 652462"/>
                    <a:gd name="connsiteX2" fmla="*/ 837058 w 841821"/>
                    <a:gd name="connsiteY2" fmla="*/ 223837 h 652462"/>
                    <a:gd name="connsiteX3" fmla="*/ 841821 w 841821"/>
                    <a:gd name="connsiteY3" fmla="*/ 400050 h 652462"/>
                    <a:gd name="connsiteX4" fmla="*/ 434627 w 841821"/>
                    <a:gd name="connsiteY4" fmla="*/ 652462 h 652462"/>
                    <a:gd name="connsiteX5" fmla="*/ 3622 w 841821"/>
                    <a:gd name="connsiteY5" fmla="*/ 397668 h 652462"/>
                    <a:gd name="connsiteX6" fmla="*/ 1239 w 841821"/>
                    <a:gd name="connsiteY6" fmla="*/ 233363 h 652462"/>
                    <a:gd name="connsiteX0" fmla="*/ 1239 w 851346"/>
                    <a:gd name="connsiteY0" fmla="*/ 233363 h 652462"/>
                    <a:gd name="connsiteX1" fmla="*/ 441771 w 851346"/>
                    <a:gd name="connsiteY1" fmla="*/ 0 h 652462"/>
                    <a:gd name="connsiteX2" fmla="*/ 851346 w 851346"/>
                    <a:gd name="connsiteY2" fmla="*/ 228599 h 652462"/>
                    <a:gd name="connsiteX3" fmla="*/ 841821 w 851346"/>
                    <a:gd name="connsiteY3" fmla="*/ 400050 h 652462"/>
                    <a:gd name="connsiteX4" fmla="*/ 434627 w 851346"/>
                    <a:gd name="connsiteY4" fmla="*/ 652462 h 652462"/>
                    <a:gd name="connsiteX5" fmla="*/ 3622 w 851346"/>
                    <a:gd name="connsiteY5" fmla="*/ 397668 h 652462"/>
                    <a:gd name="connsiteX6" fmla="*/ 1239 w 851346"/>
                    <a:gd name="connsiteY6" fmla="*/ 233363 h 652462"/>
                    <a:gd name="connsiteX0" fmla="*/ 1239 w 856108"/>
                    <a:gd name="connsiteY0" fmla="*/ 233363 h 652462"/>
                    <a:gd name="connsiteX1" fmla="*/ 441771 w 856108"/>
                    <a:gd name="connsiteY1" fmla="*/ 0 h 652462"/>
                    <a:gd name="connsiteX2" fmla="*/ 851346 w 856108"/>
                    <a:gd name="connsiteY2" fmla="*/ 228599 h 652462"/>
                    <a:gd name="connsiteX3" fmla="*/ 856108 w 856108"/>
                    <a:gd name="connsiteY3" fmla="*/ 400050 h 652462"/>
                    <a:gd name="connsiteX4" fmla="*/ 434627 w 856108"/>
                    <a:gd name="connsiteY4" fmla="*/ 652462 h 652462"/>
                    <a:gd name="connsiteX5" fmla="*/ 3622 w 856108"/>
                    <a:gd name="connsiteY5" fmla="*/ 397668 h 652462"/>
                    <a:gd name="connsiteX6" fmla="*/ 1239 w 856108"/>
                    <a:gd name="connsiteY6" fmla="*/ 233363 h 652462"/>
                    <a:gd name="connsiteX0" fmla="*/ 1239 w 860871"/>
                    <a:gd name="connsiteY0" fmla="*/ 233363 h 652462"/>
                    <a:gd name="connsiteX1" fmla="*/ 441771 w 860871"/>
                    <a:gd name="connsiteY1" fmla="*/ 0 h 652462"/>
                    <a:gd name="connsiteX2" fmla="*/ 860871 w 860871"/>
                    <a:gd name="connsiteY2" fmla="*/ 228599 h 652462"/>
                    <a:gd name="connsiteX3" fmla="*/ 856108 w 860871"/>
                    <a:gd name="connsiteY3" fmla="*/ 400050 h 652462"/>
                    <a:gd name="connsiteX4" fmla="*/ 434627 w 860871"/>
                    <a:gd name="connsiteY4" fmla="*/ 652462 h 652462"/>
                    <a:gd name="connsiteX5" fmla="*/ 3622 w 860871"/>
                    <a:gd name="connsiteY5" fmla="*/ 397668 h 652462"/>
                    <a:gd name="connsiteX6" fmla="*/ 1239 w 860871"/>
                    <a:gd name="connsiteY6" fmla="*/ 233363 h 652462"/>
                    <a:gd name="connsiteX0" fmla="*/ 1239 w 860871"/>
                    <a:gd name="connsiteY0" fmla="*/ 240507 h 659606"/>
                    <a:gd name="connsiteX1" fmla="*/ 458440 w 860871"/>
                    <a:gd name="connsiteY1" fmla="*/ 0 h 659606"/>
                    <a:gd name="connsiteX2" fmla="*/ 860871 w 860871"/>
                    <a:gd name="connsiteY2" fmla="*/ 235743 h 659606"/>
                    <a:gd name="connsiteX3" fmla="*/ 856108 w 860871"/>
                    <a:gd name="connsiteY3" fmla="*/ 407194 h 659606"/>
                    <a:gd name="connsiteX4" fmla="*/ 434627 w 860871"/>
                    <a:gd name="connsiteY4" fmla="*/ 659606 h 659606"/>
                    <a:gd name="connsiteX5" fmla="*/ 3622 w 860871"/>
                    <a:gd name="connsiteY5" fmla="*/ 404812 h 659606"/>
                    <a:gd name="connsiteX6" fmla="*/ 1239 w 860871"/>
                    <a:gd name="connsiteY6" fmla="*/ 240507 h 659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0871" h="659606">
                      <a:moveTo>
                        <a:pt x="1239" y="240507"/>
                      </a:moveTo>
                      <a:lnTo>
                        <a:pt x="458440" y="0"/>
                      </a:lnTo>
                      <a:lnTo>
                        <a:pt x="860871" y="235743"/>
                      </a:lnTo>
                      <a:lnTo>
                        <a:pt x="856108" y="407194"/>
                      </a:lnTo>
                      <a:lnTo>
                        <a:pt x="434627" y="659606"/>
                      </a:lnTo>
                      <a:lnTo>
                        <a:pt x="3622" y="404812"/>
                      </a:lnTo>
                      <a:cubicBezTo>
                        <a:pt x="-5109" y="353218"/>
                        <a:pt x="5207" y="289720"/>
                        <a:pt x="1239" y="240507"/>
                      </a:cubicBezTo>
                      <a:close/>
                    </a:path>
                  </a:pathLst>
                </a:cu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68" name="Freeform 9"/>
                <p:cNvSpPr>
                  <a:spLocks noEditPoints="1"/>
                </p:cNvSpPr>
                <p:nvPr/>
              </p:nvSpPr>
              <p:spPr bwMode="auto">
                <a:xfrm>
                  <a:off x="6990840" y="2990676"/>
                  <a:ext cx="795784" cy="590550"/>
                </a:xfrm>
                <a:custGeom>
                  <a:avLst/>
                  <a:gdLst>
                    <a:gd name="T0" fmla="*/ 2283 w 2309"/>
                    <a:gd name="T1" fmla="*/ 589 h 1714"/>
                    <a:gd name="T2" fmla="*/ 1285 w 2309"/>
                    <a:gd name="T3" fmla="*/ 8 h 1714"/>
                    <a:gd name="T4" fmla="*/ 1213 w 2309"/>
                    <a:gd name="T5" fmla="*/ 8 h 1714"/>
                    <a:gd name="T6" fmla="*/ 1242 w 2309"/>
                    <a:gd name="T7" fmla="*/ 1200 h 1714"/>
                    <a:gd name="T8" fmla="*/ 289 w 2309"/>
                    <a:gd name="T9" fmla="*/ 1097 h 1714"/>
                    <a:gd name="T10" fmla="*/ 860 w 2309"/>
                    <a:gd name="T11" fmla="*/ 1513 h 1714"/>
                    <a:gd name="T12" fmla="*/ 271 w 2309"/>
                    <a:gd name="T13" fmla="*/ 1112 h 1714"/>
                    <a:gd name="T14" fmla="*/ 1278 w 2309"/>
                    <a:gd name="T15" fmla="*/ 1291 h 1714"/>
                    <a:gd name="T16" fmla="*/ 1255 w 2309"/>
                    <a:gd name="T17" fmla="*/ 1708 h 1714"/>
                    <a:gd name="T18" fmla="*/ 1203 w 2309"/>
                    <a:gd name="T19" fmla="*/ 1707 h 1714"/>
                    <a:gd name="T20" fmla="*/ 1035 w 2309"/>
                    <a:gd name="T21" fmla="*/ 1544 h 1714"/>
                    <a:gd name="T22" fmla="*/ 1198 w 2309"/>
                    <a:gd name="T23" fmla="*/ 1612 h 1714"/>
                    <a:gd name="T24" fmla="*/ 81 w 2309"/>
                    <a:gd name="T25" fmla="*/ 695 h 1714"/>
                    <a:gd name="T26" fmla="*/ 82 w 2309"/>
                    <a:gd name="T27" fmla="*/ 980 h 1714"/>
                    <a:gd name="T28" fmla="*/ 95 w 2309"/>
                    <a:gd name="T29" fmla="*/ 1079 h 1714"/>
                    <a:gd name="T30" fmla="*/ 6 w 2309"/>
                    <a:gd name="T31" fmla="*/ 1022 h 1714"/>
                    <a:gd name="T32" fmla="*/ 0 w 2309"/>
                    <a:gd name="T33" fmla="*/ 645 h 1714"/>
                    <a:gd name="T34" fmla="*/ 77 w 2309"/>
                    <a:gd name="T35" fmla="*/ 600 h 1714"/>
                    <a:gd name="T36" fmla="*/ 140 w 2309"/>
                    <a:gd name="T37" fmla="*/ 635 h 1714"/>
                    <a:gd name="T38" fmla="*/ 1278 w 2309"/>
                    <a:gd name="T39" fmla="*/ 1291 h 1714"/>
                    <a:gd name="T40" fmla="*/ 2309 w 2309"/>
                    <a:gd name="T41" fmla="*/ 645 h 1714"/>
                    <a:gd name="T42" fmla="*/ 2273 w 2309"/>
                    <a:gd name="T43" fmla="*/ 1025 h 1714"/>
                    <a:gd name="T44" fmla="*/ 1325 w 2309"/>
                    <a:gd name="T45" fmla="*/ 1291 h 1714"/>
                    <a:gd name="T46" fmla="*/ 2307 w 2309"/>
                    <a:gd name="T47" fmla="*/ 630 h 1714"/>
                    <a:gd name="T48" fmla="*/ 757 w 2309"/>
                    <a:gd name="T49" fmla="*/ 1275 h 1714"/>
                    <a:gd name="T50" fmla="*/ 456 w 2309"/>
                    <a:gd name="T51" fmla="*/ 1108 h 1714"/>
                    <a:gd name="T52" fmla="*/ 433 w 2309"/>
                    <a:gd name="T53" fmla="*/ 1038 h 1714"/>
                    <a:gd name="T54" fmla="*/ 754 w 2309"/>
                    <a:gd name="T55" fmla="*/ 1183 h 1714"/>
                    <a:gd name="T56" fmla="*/ 777 w 2309"/>
                    <a:gd name="T57" fmla="*/ 1252 h 1714"/>
                    <a:gd name="T58" fmla="*/ 1027 w 2309"/>
                    <a:gd name="T59" fmla="*/ 1487 h 1714"/>
                    <a:gd name="T60" fmla="*/ 934 w 2309"/>
                    <a:gd name="T61" fmla="*/ 1570 h 1714"/>
                    <a:gd name="T62" fmla="*/ 890 w 2309"/>
                    <a:gd name="T63" fmla="*/ 1540 h 1714"/>
                    <a:gd name="T64" fmla="*/ 901 w 2309"/>
                    <a:gd name="T65" fmla="*/ 1315 h 1714"/>
                    <a:gd name="T66" fmla="*/ 1027 w 2309"/>
                    <a:gd name="T67" fmla="*/ 1274 h 1714"/>
                    <a:gd name="T68" fmla="*/ 1021 w 2309"/>
                    <a:gd name="T69" fmla="*/ 1308 h 1714"/>
                    <a:gd name="T70" fmla="*/ 950 w 2309"/>
                    <a:gd name="T71" fmla="*/ 1503 h 1714"/>
                    <a:gd name="T72" fmla="*/ 1027 w 2309"/>
                    <a:gd name="T73" fmla="*/ 1487 h 1714"/>
                    <a:gd name="T74" fmla="*/ 255 w 2309"/>
                    <a:gd name="T75" fmla="*/ 1088 h 1714"/>
                    <a:gd name="T76" fmla="*/ 133 w 2309"/>
                    <a:gd name="T77" fmla="*/ 1131 h 1714"/>
                    <a:gd name="T78" fmla="*/ 124 w 2309"/>
                    <a:gd name="T79" fmla="*/ 910 h 1714"/>
                    <a:gd name="T80" fmla="*/ 222 w 2309"/>
                    <a:gd name="T81" fmla="*/ 835 h 1714"/>
                    <a:gd name="T82" fmla="*/ 261 w 2309"/>
                    <a:gd name="T83" fmla="*/ 842 h 1714"/>
                    <a:gd name="T84" fmla="*/ 186 w 2309"/>
                    <a:gd name="T85" fmla="*/ 917 h 1714"/>
                    <a:gd name="T86" fmla="*/ 222 w 2309"/>
                    <a:gd name="T87" fmla="*/ 1049 h 1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09" h="1714">
                      <a:moveTo>
                        <a:pt x="1242" y="1200"/>
                      </a:moveTo>
                      <a:cubicBezTo>
                        <a:pt x="2283" y="589"/>
                        <a:pt x="2283" y="589"/>
                        <a:pt x="2283" y="589"/>
                      </a:cubicBezTo>
                      <a:cubicBezTo>
                        <a:pt x="2280" y="586"/>
                        <a:pt x="2277" y="584"/>
                        <a:pt x="2273" y="581"/>
                      </a:cubicBezTo>
                      <a:cubicBezTo>
                        <a:pt x="1285" y="8"/>
                        <a:pt x="1285" y="8"/>
                        <a:pt x="1285" y="8"/>
                      </a:cubicBezTo>
                      <a:cubicBezTo>
                        <a:pt x="1275" y="3"/>
                        <a:pt x="1262" y="0"/>
                        <a:pt x="1249" y="0"/>
                      </a:cubicBezTo>
                      <a:cubicBezTo>
                        <a:pt x="1236" y="0"/>
                        <a:pt x="1223" y="3"/>
                        <a:pt x="1213" y="8"/>
                      </a:cubicBezTo>
                      <a:cubicBezTo>
                        <a:pt x="188" y="607"/>
                        <a:pt x="188" y="607"/>
                        <a:pt x="188" y="607"/>
                      </a:cubicBezTo>
                      <a:cubicBezTo>
                        <a:pt x="1242" y="1200"/>
                        <a:pt x="1242" y="1200"/>
                        <a:pt x="1242" y="1200"/>
                      </a:cubicBezTo>
                      <a:cubicBezTo>
                        <a:pt x="1242" y="1200"/>
                        <a:pt x="1242" y="1200"/>
                        <a:pt x="1242" y="1200"/>
                      </a:cubicBezTo>
                      <a:close/>
                      <a:moveTo>
                        <a:pt x="289" y="1097"/>
                      </a:moveTo>
                      <a:cubicBezTo>
                        <a:pt x="860" y="1421"/>
                        <a:pt x="860" y="1421"/>
                        <a:pt x="860" y="1421"/>
                      </a:cubicBezTo>
                      <a:cubicBezTo>
                        <a:pt x="860" y="1513"/>
                        <a:pt x="860" y="1513"/>
                        <a:pt x="860" y="1513"/>
                      </a:cubicBezTo>
                      <a:cubicBezTo>
                        <a:pt x="214" y="1147"/>
                        <a:pt x="214" y="1147"/>
                        <a:pt x="214" y="1147"/>
                      </a:cubicBezTo>
                      <a:cubicBezTo>
                        <a:pt x="271" y="1112"/>
                        <a:pt x="271" y="1112"/>
                        <a:pt x="271" y="1112"/>
                      </a:cubicBezTo>
                      <a:cubicBezTo>
                        <a:pt x="277" y="1110"/>
                        <a:pt x="284" y="1104"/>
                        <a:pt x="289" y="1097"/>
                      </a:cubicBezTo>
                      <a:close/>
                      <a:moveTo>
                        <a:pt x="1278" y="1291"/>
                      </a:moveTo>
                      <a:cubicBezTo>
                        <a:pt x="1278" y="1674"/>
                        <a:pt x="1278" y="1674"/>
                        <a:pt x="1278" y="1674"/>
                      </a:cubicBezTo>
                      <a:cubicBezTo>
                        <a:pt x="1275" y="1688"/>
                        <a:pt x="1266" y="1701"/>
                        <a:pt x="1255" y="1708"/>
                      </a:cubicBezTo>
                      <a:cubicBezTo>
                        <a:pt x="1247" y="1713"/>
                        <a:pt x="1239" y="1714"/>
                        <a:pt x="1230" y="1714"/>
                      </a:cubicBezTo>
                      <a:cubicBezTo>
                        <a:pt x="1221" y="1714"/>
                        <a:pt x="1211" y="1713"/>
                        <a:pt x="1203" y="1707"/>
                      </a:cubicBezTo>
                      <a:cubicBezTo>
                        <a:pt x="976" y="1579"/>
                        <a:pt x="976" y="1579"/>
                        <a:pt x="976" y="1579"/>
                      </a:cubicBezTo>
                      <a:cubicBezTo>
                        <a:pt x="1035" y="1544"/>
                        <a:pt x="1035" y="1544"/>
                        <a:pt x="1035" y="1544"/>
                      </a:cubicBezTo>
                      <a:cubicBezTo>
                        <a:pt x="1043" y="1541"/>
                        <a:pt x="1048" y="1536"/>
                        <a:pt x="1053" y="1528"/>
                      </a:cubicBezTo>
                      <a:cubicBezTo>
                        <a:pt x="1198" y="1612"/>
                        <a:pt x="1198" y="1612"/>
                        <a:pt x="1198" y="1612"/>
                      </a:cubicBezTo>
                      <a:cubicBezTo>
                        <a:pt x="1198" y="1333"/>
                        <a:pt x="1198" y="1333"/>
                        <a:pt x="1198" y="1333"/>
                      </a:cubicBezTo>
                      <a:cubicBezTo>
                        <a:pt x="81" y="695"/>
                        <a:pt x="81" y="695"/>
                        <a:pt x="81" y="695"/>
                      </a:cubicBezTo>
                      <a:cubicBezTo>
                        <a:pt x="81" y="977"/>
                        <a:pt x="81" y="977"/>
                        <a:pt x="81" y="977"/>
                      </a:cubicBezTo>
                      <a:cubicBezTo>
                        <a:pt x="82" y="980"/>
                        <a:pt x="82" y="980"/>
                        <a:pt x="82" y="980"/>
                      </a:cubicBezTo>
                      <a:cubicBezTo>
                        <a:pt x="95" y="989"/>
                        <a:pt x="95" y="989"/>
                        <a:pt x="95" y="989"/>
                      </a:cubicBezTo>
                      <a:cubicBezTo>
                        <a:pt x="95" y="1079"/>
                        <a:pt x="95" y="1079"/>
                        <a:pt x="95" y="1079"/>
                      </a:cubicBezTo>
                      <a:cubicBezTo>
                        <a:pt x="39" y="1048"/>
                        <a:pt x="39" y="1048"/>
                        <a:pt x="39" y="1048"/>
                      </a:cubicBezTo>
                      <a:cubicBezTo>
                        <a:pt x="6" y="1022"/>
                        <a:pt x="6" y="1022"/>
                        <a:pt x="6" y="1022"/>
                      </a:cubicBezTo>
                      <a:cubicBezTo>
                        <a:pt x="0" y="994"/>
                        <a:pt x="0" y="994"/>
                        <a:pt x="0" y="994"/>
                      </a:cubicBezTo>
                      <a:cubicBezTo>
                        <a:pt x="0" y="645"/>
                        <a:pt x="0" y="645"/>
                        <a:pt x="0" y="645"/>
                      </a:cubicBezTo>
                      <a:cubicBezTo>
                        <a:pt x="0" y="625"/>
                        <a:pt x="9" y="609"/>
                        <a:pt x="25" y="599"/>
                      </a:cubicBezTo>
                      <a:cubicBezTo>
                        <a:pt x="41" y="590"/>
                        <a:pt x="59" y="590"/>
                        <a:pt x="77" y="600"/>
                      </a:cubicBezTo>
                      <a:cubicBezTo>
                        <a:pt x="139" y="636"/>
                        <a:pt x="139" y="636"/>
                        <a:pt x="139" y="636"/>
                      </a:cubicBezTo>
                      <a:cubicBezTo>
                        <a:pt x="140" y="635"/>
                        <a:pt x="140" y="635"/>
                        <a:pt x="140" y="635"/>
                      </a:cubicBezTo>
                      <a:cubicBezTo>
                        <a:pt x="1265" y="1268"/>
                        <a:pt x="1265" y="1268"/>
                        <a:pt x="1265" y="1268"/>
                      </a:cubicBezTo>
                      <a:cubicBezTo>
                        <a:pt x="1270" y="1271"/>
                        <a:pt x="1278" y="1284"/>
                        <a:pt x="1278" y="1291"/>
                      </a:cubicBezTo>
                      <a:close/>
                      <a:moveTo>
                        <a:pt x="2307" y="630"/>
                      </a:moveTo>
                      <a:cubicBezTo>
                        <a:pt x="2309" y="635"/>
                        <a:pt x="2309" y="639"/>
                        <a:pt x="2309" y="645"/>
                      </a:cubicBezTo>
                      <a:cubicBezTo>
                        <a:pt x="2309" y="963"/>
                        <a:pt x="2309" y="963"/>
                        <a:pt x="2309" y="963"/>
                      </a:cubicBezTo>
                      <a:cubicBezTo>
                        <a:pt x="2309" y="987"/>
                        <a:pt x="2294" y="1013"/>
                        <a:pt x="2273" y="1025"/>
                      </a:cubicBezTo>
                      <a:cubicBezTo>
                        <a:pt x="1325" y="1564"/>
                        <a:pt x="1325" y="1564"/>
                        <a:pt x="1325" y="1564"/>
                      </a:cubicBezTo>
                      <a:cubicBezTo>
                        <a:pt x="1325" y="1291"/>
                        <a:pt x="1325" y="1291"/>
                        <a:pt x="1325" y="1291"/>
                      </a:cubicBezTo>
                      <a:cubicBezTo>
                        <a:pt x="1325" y="1266"/>
                        <a:pt x="1311" y="1241"/>
                        <a:pt x="1289" y="1228"/>
                      </a:cubicBezTo>
                      <a:cubicBezTo>
                        <a:pt x="2307" y="630"/>
                        <a:pt x="2307" y="630"/>
                        <a:pt x="2307" y="630"/>
                      </a:cubicBezTo>
                      <a:cubicBezTo>
                        <a:pt x="2307" y="630"/>
                        <a:pt x="2307" y="630"/>
                        <a:pt x="2307" y="630"/>
                      </a:cubicBezTo>
                      <a:close/>
                      <a:moveTo>
                        <a:pt x="757" y="1275"/>
                      </a:moveTo>
                      <a:cubicBezTo>
                        <a:pt x="753" y="1275"/>
                        <a:pt x="749" y="1274"/>
                        <a:pt x="744" y="1272"/>
                      </a:cubicBezTo>
                      <a:cubicBezTo>
                        <a:pt x="456" y="1108"/>
                        <a:pt x="456" y="1108"/>
                        <a:pt x="456" y="1108"/>
                      </a:cubicBezTo>
                      <a:cubicBezTo>
                        <a:pt x="443" y="1101"/>
                        <a:pt x="433" y="1084"/>
                        <a:pt x="433" y="1068"/>
                      </a:cubicBezTo>
                      <a:cubicBezTo>
                        <a:pt x="433" y="1038"/>
                        <a:pt x="433" y="1038"/>
                        <a:pt x="433" y="1038"/>
                      </a:cubicBezTo>
                      <a:cubicBezTo>
                        <a:pt x="433" y="1019"/>
                        <a:pt x="449" y="1009"/>
                        <a:pt x="466" y="1019"/>
                      </a:cubicBezTo>
                      <a:cubicBezTo>
                        <a:pt x="754" y="1183"/>
                        <a:pt x="754" y="1183"/>
                        <a:pt x="754" y="1183"/>
                      </a:cubicBezTo>
                      <a:cubicBezTo>
                        <a:pt x="767" y="1190"/>
                        <a:pt x="777" y="1208"/>
                        <a:pt x="777" y="1222"/>
                      </a:cubicBezTo>
                      <a:cubicBezTo>
                        <a:pt x="777" y="1252"/>
                        <a:pt x="777" y="1252"/>
                        <a:pt x="777" y="1252"/>
                      </a:cubicBezTo>
                      <a:cubicBezTo>
                        <a:pt x="777" y="1266"/>
                        <a:pt x="769" y="1275"/>
                        <a:pt x="757" y="1275"/>
                      </a:cubicBezTo>
                      <a:close/>
                      <a:moveTo>
                        <a:pt x="1027" y="1487"/>
                      </a:moveTo>
                      <a:cubicBezTo>
                        <a:pt x="1035" y="1497"/>
                        <a:pt x="1033" y="1513"/>
                        <a:pt x="1021" y="1520"/>
                      </a:cubicBezTo>
                      <a:cubicBezTo>
                        <a:pt x="934" y="1570"/>
                        <a:pt x="934" y="1570"/>
                        <a:pt x="934" y="1570"/>
                      </a:cubicBezTo>
                      <a:cubicBezTo>
                        <a:pt x="923" y="1577"/>
                        <a:pt x="903" y="1569"/>
                        <a:pt x="897" y="1563"/>
                      </a:cubicBezTo>
                      <a:cubicBezTo>
                        <a:pt x="891" y="1557"/>
                        <a:pt x="890" y="1540"/>
                        <a:pt x="890" y="1540"/>
                      </a:cubicBezTo>
                      <a:cubicBezTo>
                        <a:pt x="890" y="1341"/>
                        <a:pt x="890" y="1341"/>
                        <a:pt x="890" y="1341"/>
                      </a:cubicBezTo>
                      <a:cubicBezTo>
                        <a:pt x="890" y="1341"/>
                        <a:pt x="891" y="1321"/>
                        <a:pt x="901" y="1315"/>
                      </a:cubicBezTo>
                      <a:cubicBezTo>
                        <a:pt x="986" y="1266"/>
                        <a:pt x="986" y="1266"/>
                        <a:pt x="986" y="1266"/>
                      </a:cubicBezTo>
                      <a:cubicBezTo>
                        <a:pt x="999" y="1259"/>
                        <a:pt x="1018" y="1264"/>
                        <a:pt x="1027" y="1274"/>
                      </a:cubicBezTo>
                      <a:cubicBezTo>
                        <a:pt x="1027" y="1274"/>
                        <a:pt x="1027" y="1274"/>
                        <a:pt x="1027" y="1274"/>
                      </a:cubicBezTo>
                      <a:cubicBezTo>
                        <a:pt x="1034" y="1285"/>
                        <a:pt x="1033" y="1301"/>
                        <a:pt x="1021" y="1308"/>
                      </a:cubicBezTo>
                      <a:cubicBezTo>
                        <a:pt x="950" y="1349"/>
                        <a:pt x="950" y="1349"/>
                        <a:pt x="950" y="1349"/>
                      </a:cubicBezTo>
                      <a:cubicBezTo>
                        <a:pt x="950" y="1503"/>
                        <a:pt x="950" y="1503"/>
                        <a:pt x="950" y="1503"/>
                      </a:cubicBezTo>
                      <a:cubicBezTo>
                        <a:pt x="986" y="1481"/>
                        <a:pt x="986" y="1481"/>
                        <a:pt x="986" y="1481"/>
                      </a:cubicBezTo>
                      <a:cubicBezTo>
                        <a:pt x="999" y="1474"/>
                        <a:pt x="1018" y="1475"/>
                        <a:pt x="1027" y="1487"/>
                      </a:cubicBezTo>
                      <a:close/>
                      <a:moveTo>
                        <a:pt x="263" y="1055"/>
                      </a:moveTo>
                      <a:cubicBezTo>
                        <a:pt x="271" y="1065"/>
                        <a:pt x="268" y="1081"/>
                        <a:pt x="255" y="1088"/>
                      </a:cubicBezTo>
                      <a:cubicBezTo>
                        <a:pt x="170" y="1138"/>
                        <a:pt x="170" y="1138"/>
                        <a:pt x="170" y="1138"/>
                      </a:cubicBezTo>
                      <a:cubicBezTo>
                        <a:pt x="157" y="1146"/>
                        <a:pt x="139" y="1137"/>
                        <a:pt x="133" y="1131"/>
                      </a:cubicBezTo>
                      <a:cubicBezTo>
                        <a:pt x="127" y="1125"/>
                        <a:pt x="124" y="1108"/>
                        <a:pt x="124" y="1108"/>
                      </a:cubicBezTo>
                      <a:cubicBezTo>
                        <a:pt x="124" y="910"/>
                        <a:pt x="124" y="910"/>
                        <a:pt x="124" y="910"/>
                      </a:cubicBezTo>
                      <a:cubicBezTo>
                        <a:pt x="124" y="910"/>
                        <a:pt x="127" y="889"/>
                        <a:pt x="137" y="884"/>
                      </a:cubicBezTo>
                      <a:cubicBezTo>
                        <a:pt x="222" y="835"/>
                        <a:pt x="222" y="835"/>
                        <a:pt x="222" y="835"/>
                      </a:cubicBezTo>
                      <a:cubicBezTo>
                        <a:pt x="235" y="828"/>
                        <a:pt x="254" y="832"/>
                        <a:pt x="261" y="842"/>
                      </a:cubicBezTo>
                      <a:cubicBezTo>
                        <a:pt x="261" y="842"/>
                        <a:pt x="261" y="842"/>
                        <a:pt x="261" y="842"/>
                      </a:cubicBezTo>
                      <a:cubicBezTo>
                        <a:pt x="270" y="853"/>
                        <a:pt x="268" y="869"/>
                        <a:pt x="255" y="876"/>
                      </a:cubicBezTo>
                      <a:cubicBezTo>
                        <a:pt x="186" y="917"/>
                        <a:pt x="186" y="917"/>
                        <a:pt x="186" y="917"/>
                      </a:cubicBezTo>
                      <a:cubicBezTo>
                        <a:pt x="186" y="1071"/>
                        <a:pt x="186" y="1071"/>
                        <a:pt x="186" y="1071"/>
                      </a:cubicBezTo>
                      <a:cubicBezTo>
                        <a:pt x="222" y="1049"/>
                        <a:pt x="222" y="1049"/>
                        <a:pt x="222" y="1049"/>
                      </a:cubicBezTo>
                      <a:cubicBezTo>
                        <a:pt x="235" y="1042"/>
                        <a:pt x="254" y="1043"/>
                        <a:pt x="263" y="1055"/>
                      </a:cubicBezTo>
                      <a:close/>
                    </a:path>
                  </a:pathLst>
                </a:custGeom>
                <a:solidFill>
                  <a:schemeClr val="accent5"/>
                </a:solidFill>
                <a:ln>
                  <a:noFill/>
                </a:ln>
              </p:spPr>
              <p:txBody>
                <a:bodyPr vert="horz" wrap="square" lIns="89642" tIns="44821" rIns="89642" bIns="44821" numCol="1" anchor="t" anchorCtr="0" compatLnSpc="1">
                  <a:prstTxWarp prst="textNoShape">
                    <a:avLst/>
                  </a:prstTxWarp>
                </a:bodyPr>
                <a:lstStyle/>
                <a:p>
                  <a:endParaRPr lang="en-US" sz="1765" dirty="0">
                    <a:solidFill>
                      <a:srgbClr val="FFFFFF"/>
                    </a:solidFill>
                  </a:endParaRPr>
                </a:p>
              </p:txBody>
            </p:sp>
          </p:grpSp>
          <p:grpSp>
            <p:nvGrpSpPr>
              <p:cNvPr id="60" name="Group 59"/>
              <p:cNvGrpSpPr/>
              <p:nvPr/>
            </p:nvGrpSpPr>
            <p:grpSpPr>
              <a:xfrm>
                <a:off x="10558061" y="2584394"/>
                <a:ext cx="860871" cy="659606"/>
                <a:chOff x="6963918" y="2950369"/>
                <a:chExt cx="860871" cy="659606"/>
              </a:xfrm>
            </p:grpSpPr>
            <p:sp>
              <p:nvSpPr>
                <p:cNvPr id="65" name="Freeform 64"/>
                <p:cNvSpPr/>
                <p:nvPr/>
              </p:nvSpPr>
              <p:spPr bwMode="auto">
                <a:xfrm>
                  <a:off x="6963918" y="2950369"/>
                  <a:ext cx="860871" cy="659606"/>
                </a:xfrm>
                <a:custGeom>
                  <a:avLst/>
                  <a:gdLst>
                    <a:gd name="connsiteX0" fmla="*/ 30956 w 835819"/>
                    <a:gd name="connsiteY0" fmla="*/ 240506 h 647700"/>
                    <a:gd name="connsiteX1" fmla="*/ 435769 w 835819"/>
                    <a:gd name="connsiteY1" fmla="*/ 0 h 647700"/>
                    <a:gd name="connsiteX2" fmla="*/ 831056 w 835819"/>
                    <a:gd name="connsiteY2" fmla="*/ 223837 h 647700"/>
                    <a:gd name="connsiteX3" fmla="*/ 835819 w 835819"/>
                    <a:gd name="connsiteY3" fmla="*/ 400050 h 647700"/>
                    <a:gd name="connsiteX4" fmla="*/ 447675 w 835819"/>
                    <a:gd name="connsiteY4" fmla="*/ 647700 h 647700"/>
                    <a:gd name="connsiteX5" fmla="*/ 0 w 835819"/>
                    <a:gd name="connsiteY5" fmla="*/ 392906 h 647700"/>
                    <a:gd name="connsiteX6" fmla="*/ 30956 w 835819"/>
                    <a:gd name="connsiteY6" fmla="*/ 240506 h 647700"/>
                    <a:gd name="connsiteX0" fmla="*/ 45243 w 850106"/>
                    <a:gd name="connsiteY0" fmla="*/ 240506 h 647700"/>
                    <a:gd name="connsiteX1" fmla="*/ 450056 w 850106"/>
                    <a:gd name="connsiteY1" fmla="*/ 0 h 647700"/>
                    <a:gd name="connsiteX2" fmla="*/ 845343 w 850106"/>
                    <a:gd name="connsiteY2" fmla="*/ 223837 h 647700"/>
                    <a:gd name="connsiteX3" fmla="*/ 850106 w 850106"/>
                    <a:gd name="connsiteY3" fmla="*/ 400050 h 647700"/>
                    <a:gd name="connsiteX4" fmla="*/ 461962 w 850106"/>
                    <a:gd name="connsiteY4" fmla="*/ 647700 h 647700"/>
                    <a:gd name="connsiteX5" fmla="*/ 0 w 850106"/>
                    <a:gd name="connsiteY5" fmla="*/ 397668 h 647700"/>
                    <a:gd name="connsiteX6" fmla="*/ 45243 w 850106"/>
                    <a:gd name="connsiteY6" fmla="*/ 240506 h 647700"/>
                    <a:gd name="connsiteX0" fmla="*/ 45243 w 850106"/>
                    <a:gd name="connsiteY0" fmla="*/ 240506 h 652462"/>
                    <a:gd name="connsiteX1" fmla="*/ 450056 w 850106"/>
                    <a:gd name="connsiteY1" fmla="*/ 0 h 652462"/>
                    <a:gd name="connsiteX2" fmla="*/ 845343 w 850106"/>
                    <a:gd name="connsiteY2" fmla="*/ 223837 h 652462"/>
                    <a:gd name="connsiteX3" fmla="*/ 850106 w 850106"/>
                    <a:gd name="connsiteY3" fmla="*/ 400050 h 652462"/>
                    <a:gd name="connsiteX4" fmla="*/ 442912 w 850106"/>
                    <a:gd name="connsiteY4" fmla="*/ 652462 h 652462"/>
                    <a:gd name="connsiteX5" fmla="*/ 0 w 850106"/>
                    <a:gd name="connsiteY5" fmla="*/ 397668 h 652462"/>
                    <a:gd name="connsiteX6" fmla="*/ 45243 w 850106"/>
                    <a:gd name="connsiteY6" fmla="*/ 240506 h 652462"/>
                    <a:gd name="connsiteX0" fmla="*/ 11773 w 866642"/>
                    <a:gd name="connsiteY0" fmla="*/ 238125 h 652462"/>
                    <a:gd name="connsiteX1" fmla="*/ 466592 w 866642"/>
                    <a:gd name="connsiteY1" fmla="*/ 0 h 652462"/>
                    <a:gd name="connsiteX2" fmla="*/ 861879 w 866642"/>
                    <a:gd name="connsiteY2" fmla="*/ 223837 h 652462"/>
                    <a:gd name="connsiteX3" fmla="*/ 866642 w 866642"/>
                    <a:gd name="connsiteY3" fmla="*/ 400050 h 652462"/>
                    <a:gd name="connsiteX4" fmla="*/ 459448 w 866642"/>
                    <a:gd name="connsiteY4" fmla="*/ 652462 h 652462"/>
                    <a:gd name="connsiteX5" fmla="*/ 16536 w 866642"/>
                    <a:gd name="connsiteY5" fmla="*/ 397668 h 652462"/>
                    <a:gd name="connsiteX6" fmla="*/ 11773 w 866642"/>
                    <a:gd name="connsiteY6" fmla="*/ 238125 h 652462"/>
                    <a:gd name="connsiteX0" fmla="*/ 0 w 854869"/>
                    <a:gd name="connsiteY0" fmla="*/ 238125 h 652462"/>
                    <a:gd name="connsiteX1" fmla="*/ 454819 w 854869"/>
                    <a:gd name="connsiteY1" fmla="*/ 0 h 652462"/>
                    <a:gd name="connsiteX2" fmla="*/ 850106 w 854869"/>
                    <a:gd name="connsiteY2" fmla="*/ 223837 h 652462"/>
                    <a:gd name="connsiteX3" fmla="*/ 854869 w 854869"/>
                    <a:gd name="connsiteY3" fmla="*/ 400050 h 652462"/>
                    <a:gd name="connsiteX4" fmla="*/ 447675 w 854869"/>
                    <a:gd name="connsiteY4" fmla="*/ 652462 h 652462"/>
                    <a:gd name="connsiteX5" fmla="*/ 4763 w 854869"/>
                    <a:gd name="connsiteY5" fmla="*/ 397668 h 652462"/>
                    <a:gd name="connsiteX6" fmla="*/ 0 w 854869"/>
                    <a:gd name="connsiteY6" fmla="*/ 238125 h 652462"/>
                    <a:gd name="connsiteX0" fmla="*/ 9524 w 850106"/>
                    <a:gd name="connsiteY0" fmla="*/ 233363 h 652462"/>
                    <a:gd name="connsiteX1" fmla="*/ 450056 w 850106"/>
                    <a:gd name="connsiteY1" fmla="*/ 0 h 652462"/>
                    <a:gd name="connsiteX2" fmla="*/ 845343 w 850106"/>
                    <a:gd name="connsiteY2" fmla="*/ 223837 h 652462"/>
                    <a:gd name="connsiteX3" fmla="*/ 850106 w 850106"/>
                    <a:gd name="connsiteY3" fmla="*/ 400050 h 652462"/>
                    <a:gd name="connsiteX4" fmla="*/ 442912 w 850106"/>
                    <a:gd name="connsiteY4" fmla="*/ 652462 h 652462"/>
                    <a:gd name="connsiteX5" fmla="*/ 0 w 850106"/>
                    <a:gd name="connsiteY5" fmla="*/ 397668 h 652462"/>
                    <a:gd name="connsiteX6" fmla="*/ 9524 w 850106"/>
                    <a:gd name="connsiteY6" fmla="*/ 233363 h 652462"/>
                    <a:gd name="connsiteX0" fmla="*/ 0 w 840582"/>
                    <a:gd name="connsiteY0" fmla="*/ 233363 h 652462"/>
                    <a:gd name="connsiteX1" fmla="*/ 440532 w 840582"/>
                    <a:gd name="connsiteY1" fmla="*/ 0 h 652462"/>
                    <a:gd name="connsiteX2" fmla="*/ 835819 w 840582"/>
                    <a:gd name="connsiteY2" fmla="*/ 223837 h 652462"/>
                    <a:gd name="connsiteX3" fmla="*/ 840582 w 840582"/>
                    <a:gd name="connsiteY3" fmla="*/ 400050 h 652462"/>
                    <a:gd name="connsiteX4" fmla="*/ 433388 w 840582"/>
                    <a:gd name="connsiteY4" fmla="*/ 652462 h 652462"/>
                    <a:gd name="connsiteX5" fmla="*/ 2383 w 840582"/>
                    <a:gd name="connsiteY5" fmla="*/ 397668 h 652462"/>
                    <a:gd name="connsiteX6" fmla="*/ 0 w 840582"/>
                    <a:gd name="connsiteY6" fmla="*/ 233363 h 652462"/>
                    <a:gd name="connsiteX0" fmla="*/ 1239 w 841821"/>
                    <a:gd name="connsiteY0" fmla="*/ 233363 h 652462"/>
                    <a:gd name="connsiteX1" fmla="*/ 441771 w 841821"/>
                    <a:gd name="connsiteY1" fmla="*/ 0 h 652462"/>
                    <a:gd name="connsiteX2" fmla="*/ 837058 w 841821"/>
                    <a:gd name="connsiteY2" fmla="*/ 223837 h 652462"/>
                    <a:gd name="connsiteX3" fmla="*/ 841821 w 841821"/>
                    <a:gd name="connsiteY3" fmla="*/ 400050 h 652462"/>
                    <a:gd name="connsiteX4" fmla="*/ 434627 w 841821"/>
                    <a:gd name="connsiteY4" fmla="*/ 652462 h 652462"/>
                    <a:gd name="connsiteX5" fmla="*/ 3622 w 841821"/>
                    <a:gd name="connsiteY5" fmla="*/ 397668 h 652462"/>
                    <a:gd name="connsiteX6" fmla="*/ 1239 w 841821"/>
                    <a:gd name="connsiteY6" fmla="*/ 233363 h 652462"/>
                    <a:gd name="connsiteX0" fmla="*/ 1239 w 851346"/>
                    <a:gd name="connsiteY0" fmla="*/ 233363 h 652462"/>
                    <a:gd name="connsiteX1" fmla="*/ 441771 w 851346"/>
                    <a:gd name="connsiteY1" fmla="*/ 0 h 652462"/>
                    <a:gd name="connsiteX2" fmla="*/ 851346 w 851346"/>
                    <a:gd name="connsiteY2" fmla="*/ 228599 h 652462"/>
                    <a:gd name="connsiteX3" fmla="*/ 841821 w 851346"/>
                    <a:gd name="connsiteY3" fmla="*/ 400050 h 652462"/>
                    <a:gd name="connsiteX4" fmla="*/ 434627 w 851346"/>
                    <a:gd name="connsiteY4" fmla="*/ 652462 h 652462"/>
                    <a:gd name="connsiteX5" fmla="*/ 3622 w 851346"/>
                    <a:gd name="connsiteY5" fmla="*/ 397668 h 652462"/>
                    <a:gd name="connsiteX6" fmla="*/ 1239 w 851346"/>
                    <a:gd name="connsiteY6" fmla="*/ 233363 h 652462"/>
                    <a:gd name="connsiteX0" fmla="*/ 1239 w 856108"/>
                    <a:gd name="connsiteY0" fmla="*/ 233363 h 652462"/>
                    <a:gd name="connsiteX1" fmla="*/ 441771 w 856108"/>
                    <a:gd name="connsiteY1" fmla="*/ 0 h 652462"/>
                    <a:gd name="connsiteX2" fmla="*/ 851346 w 856108"/>
                    <a:gd name="connsiteY2" fmla="*/ 228599 h 652462"/>
                    <a:gd name="connsiteX3" fmla="*/ 856108 w 856108"/>
                    <a:gd name="connsiteY3" fmla="*/ 400050 h 652462"/>
                    <a:gd name="connsiteX4" fmla="*/ 434627 w 856108"/>
                    <a:gd name="connsiteY4" fmla="*/ 652462 h 652462"/>
                    <a:gd name="connsiteX5" fmla="*/ 3622 w 856108"/>
                    <a:gd name="connsiteY5" fmla="*/ 397668 h 652462"/>
                    <a:gd name="connsiteX6" fmla="*/ 1239 w 856108"/>
                    <a:gd name="connsiteY6" fmla="*/ 233363 h 652462"/>
                    <a:gd name="connsiteX0" fmla="*/ 1239 w 860871"/>
                    <a:gd name="connsiteY0" fmla="*/ 233363 h 652462"/>
                    <a:gd name="connsiteX1" fmla="*/ 441771 w 860871"/>
                    <a:gd name="connsiteY1" fmla="*/ 0 h 652462"/>
                    <a:gd name="connsiteX2" fmla="*/ 860871 w 860871"/>
                    <a:gd name="connsiteY2" fmla="*/ 228599 h 652462"/>
                    <a:gd name="connsiteX3" fmla="*/ 856108 w 860871"/>
                    <a:gd name="connsiteY3" fmla="*/ 400050 h 652462"/>
                    <a:gd name="connsiteX4" fmla="*/ 434627 w 860871"/>
                    <a:gd name="connsiteY4" fmla="*/ 652462 h 652462"/>
                    <a:gd name="connsiteX5" fmla="*/ 3622 w 860871"/>
                    <a:gd name="connsiteY5" fmla="*/ 397668 h 652462"/>
                    <a:gd name="connsiteX6" fmla="*/ 1239 w 860871"/>
                    <a:gd name="connsiteY6" fmla="*/ 233363 h 652462"/>
                    <a:gd name="connsiteX0" fmla="*/ 1239 w 860871"/>
                    <a:gd name="connsiteY0" fmla="*/ 240507 h 659606"/>
                    <a:gd name="connsiteX1" fmla="*/ 458440 w 860871"/>
                    <a:gd name="connsiteY1" fmla="*/ 0 h 659606"/>
                    <a:gd name="connsiteX2" fmla="*/ 860871 w 860871"/>
                    <a:gd name="connsiteY2" fmla="*/ 235743 h 659606"/>
                    <a:gd name="connsiteX3" fmla="*/ 856108 w 860871"/>
                    <a:gd name="connsiteY3" fmla="*/ 407194 h 659606"/>
                    <a:gd name="connsiteX4" fmla="*/ 434627 w 860871"/>
                    <a:gd name="connsiteY4" fmla="*/ 659606 h 659606"/>
                    <a:gd name="connsiteX5" fmla="*/ 3622 w 860871"/>
                    <a:gd name="connsiteY5" fmla="*/ 404812 h 659606"/>
                    <a:gd name="connsiteX6" fmla="*/ 1239 w 860871"/>
                    <a:gd name="connsiteY6" fmla="*/ 240507 h 659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0871" h="659606">
                      <a:moveTo>
                        <a:pt x="1239" y="240507"/>
                      </a:moveTo>
                      <a:lnTo>
                        <a:pt x="458440" y="0"/>
                      </a:lnTo>
                      <a:lnTo>
                        <a:pt x="860871" y="235743"/>
                      </a:lnTo>
                      <a:lnTo>
                        <a:pt x="856108" y="407194"/>
                      </a:lnTo>
                      <a:lnTo>
                        <a:pt x="434627" y="659606"/>
                      </a:lnTo>
                      <a:lnTo>
                        <a:pt x="3622" y="404812"/>
                      </a:lnTo>
                      <a:cubicBezTo>
                        <a:pt x="-5109" y="353218"/>
                        <a:pt x="5207" y="289720"/>
                        <a:pt x="1239" y="240507"/>
                      </a:cubicBezTo>
                      <a:close/>
                    </a:path>
                  </a:pathLst>
                </a:cu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66" name="Freeform 9"/>
                <p:cNvSpPr>
                  <a:spLocks noEditPoints="1"/>
                </p:cNvSpPr>
                <p:nvPr/>
              </p:nvSpPr>
              <p:spPr bwMode="auto">
                <a:xfrm>
                  <a:off x="6990840" y="2990676"/>
                  <a:ext cx="795784" cy="590550"/>
                </a:xfrm>
                <a:custGeom>
                  <a:avLst/>
                  <a:gdLst>
                    <a:gd name="T0" fmla="*/ 2283 w 2309"/>
                    <a:gd name="T1" fmla="*/ 589 h 1714"/>
                    <a:gd name="T2" fmla="*/ 1285 w 2309"/>
                    <a:gd name="T3" fmla="*/ 8 h 1714"/>
                    <a:gd name="T4" fmla="*/ 1213 w 2309"/>
                    <a:gd name="T5" fmla="*/ 8 h 1714"/>
                    <a:gd name="T6" fmla="*/ 1242 w 2309"/>
                    <a:gd name="T7" fmla="*/ 1200 h 1714"/>
                    <a:gd name="T8" fmla="*/ 289 w 2309"/>
                    <a:gd name="T9" fmla="*/ 1097 h 1714"/>
                    <a:gd name="T10" fmla="*/ 860 w 2309"/>
                    <a:gd name="T11" fmla="*/ 1513 h 1714"/>
                    <a:gd name="T12" fmla="*/ 271 w 2309"/>
                    <a:gd name="T13" fmla="*/ 1112 h 1714"/>
                    <a:gd name="T14" fmla="*/ 1278 w 2309"/>
                    <a:gd name="T15" fmla="*/ 1291 h 1714"/>
                    <a:gd name="T16" fmla="*/ 1255 w 2309"/>
                    <a:gd name="T17" fmla="*/ 1708 h 1714"/>
                    <a:gd name="T18" fmla="*/ 1203 w 2309"/>
                    <a:gd name="T19" fmla="*/ 1707 h 1714"/>
                    <a:gd name="T20" fmla="*/ 1035 w 2309"/>
                    <a:gd name="T21" fmla="*/ 1544 h 1714"/>
                    <a:gd name="T22" fmla="*/ 1198 w 2309"/>
                    <a:gd name="T23" fmla="*/ 1612 h 1714"/>
                    <a:gd name="T24" fmla="*/ 81 w 2309"/>
                    <a:gd name="T25" fmla="*/ 695 h 1714"/>
                    <a:gd name="T26" fmla="*/ 82 w 2309"/>
                    <a:gd name="T27" fmla="*/ 980 h 1714"/>
                    <a:gd name="T28" fmla="*/ 95 w 2309"/>
                    <a:gd name="T29" fmla="*/ 1079 h 1714"/>
                    <a:gd name="T30" fmla="*/ 6 w 2309"/>
                    <a:gd name="T31" fmla="*/ 1022 h 1714"/>
                    <a:gd name="T32" fmla="*/ 0 w 2309"/>
                    <a:gd name="T33" fmla="*/ 645 h 1714"/>
                    <a:gd name="T34" fmla="*/ 77 w 2309"/>
                    <a:gd name="T35" fmla="*/ 600 h 1714"/>
                    <a:gd name="T36" fmla="*/ 140 w 2309"/>
                    <a:gd name="T37" fmla="*/ 635 h 1714"/>
                    <a:gd name="T38" fmla="*/ 1278 w 2309"/>
                    <a:gd name="T39" fmla="*/ 1291 h 1714"/>
                    <a:gd name="T40" fmla="*/ 2309 w 2309"/>
                    <a:gd name="T41" fmla="*/ 645 h 1714"/>
                    <a:gd name="T42" fmla="*/ 2273 w 2309"/>
                    <a:gd name="T43" fmla="*/ 1025 h 1714"/>
                    <a:gd name="T44" fmla="*/ 1325 w 2309"/>
                    <a:gd name="T45" fmla="*/ 1291 h 1714"/>
                    <a:gd name="T46" fmla="*/ 2307 w 2309"/>
                    <a:gd name="T47" fmla="*/ 630 h 1714"/>
                    <a:gd name="T48" fmla="*/ 757 w 2309"/>
                    <a:gd name="T49" fmla="*/ 1275 h 1714"/>
                    <a:gd name="T50" fmla="*/ 456 w 2309"/>
                    <a:gd name="T51" fmla="*/ 1108 h 1714"/>
                    <a:gd name="T52" fmla="*/ 433 w 2309"/>
                    <a:gd name="T53" fmla="*/ 1038 h 1714"/>
                    <a:gd name="T54" fmla="*/ 754 w 2309"/>
                    <a:gd name="T55" fmla="*/ 1183 h 1714"/>
                    <a:gd name="T56" fmla="*/ 777 w 2309"/>
                    <a:gd name="T57" fmla="*/ 1252 h 1714"/>
                    <a:gd name="T58" fmla="*/ 1027 w 2309"/>
                    <a:gd name="T59" fmla="*/ 1487 h 1714"/>
                    <a:gd name="T60" fmla="*/ 934 w 2309"/>
                    <a:gd name="T61" fmla="*/ 1570 h 1714"/>
                    <a:gd name="T62" fmla="*/ 890 w 2309"/>
                    <a:gd name="T63" fmla="*/ 1540 h 1714"/>
                    <a:gd name="T64" fmla="*/ 901 w 2309"/>
                    <a:gd name="T65" fmla="*/ 1315 h 1714"/>
                    <a:gd name="T66" fmla="*/ 1027 w 2309"/>
                    <a:gd name="T67" fmla="*/ 1274 h 1714"/>
                    <a:gd name="T68" fmla="*/ 1021 w 2309"/>
                    <a:gd name="T69" fmla="*/ 1308 h 1714"/>
                    <a:gd name="T70" fmla="*/ 950 w 2309"/>
                    <a:gd name="T71" fmla="*/ 1503 h 1714"/>
                    <a:gd name="T72" fmla="*/ 1027 w 2309"/>
                    <a:gd name="T73" fmla="*/ 1487 h 1714"/>
                    <a:gd name="T74" fmla="*/ 255 w 2309"/>
                    <a:gd name="T75" fmla="*/ 1088 h 1714"/>
                    <a:gd name="T76" fmla="*/ 133 w 2309"/>
                    <a:gd name="T77" fmla="*/ 1131 h 1714"/>
                    <a:gd name="T78" fmla="*/ 124 w 2309"/>
                    <a:gd name="T79" fmla="*/ 910 h 1714"/>
                    <a:gd name="T80" fmla="*/ 222 w 2309"/>
                    <a:gd name="T81" fmla="*/ 835 h 1714"/>
                    <a:gd name="T82" fmla="*/ 261 w 2309"/>
                    <a:gd name="T83" fmla="*/ 842 h 1714"/>
                    <a:gd name="T84" fmla="*/ 186 w 2309"/>
                    <a:gd name="T85" fmla="*/ 917 h 1714"/>
                    <a:gd name="T86" fmla="*/ 222 w 2309"/>
                    <a:gd name="T87" fmla="*/ 1049 h 1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09" h="1714">
                      <a:moveTo>
                        <a:pt x="1242" y="1200"/>
                      </a:moveTo>
                      <a:cubicBezTo>
                        <a:pt x="2283" y="589"/>
                        <a:pt x="2283" y="589"/>
                        <a:pt x="2283" y="589"/>
                      </a:cubicBezTo>
                      <a:cubicBezTo>
                        <a:pt x="2280" y="586"/>
                        <a:pt x="2277" y="584"/>
                        <a:pt x="2273" y="581"/>
                      </a:cubicBezTo>
                      <a:cubicBezTo>
                        <a:pt x="1285" y="8"/>
                        <a:pt x="1285" y="8"/>
                        <a:pt x="1285" y="8"/>
                      </a:cubicBezTo>
                      <a:cubicBezTo>
                        <a:pt x="1275" y="3"/>
                        <a:pt x="1262" y="0"/>
                        <a:pt x="1249" y="0"/>
                      </a:cubicBezTo>
                      <a:cubicBezTo>
                        <a:pt x="1236" y="0"/>
                        <a:pt x="1223" y="3"/>
                        <a:pt x="1213" y="8"/>
                      </a:cubicBezTo>
                      <a:cubicBezTo>
                        <a:pt x="188" y="607"/>
                        <a:pt x="188" y="607"/>
                        <a:pt x="188" y="607"/>
                      </a:cubicBezTo>
                      <a:cubicBezTo>
                        <a:pt x="1242" y="1200"/>
                        <a:pt x="1242" y="1200"/>
                        <a:pt x="1242" y="1200"/>
                      </a:cubicBezTo>
                      <a:cubicBezTo>
                        <a:pt x="1242" y="1200"/>
                        <a:pt x="1242" y="1200"/>
                        <a:pt x="1242" y="1200"/>
                      </a:cubicBezTo>
                      <a:close/>
                      <a:moveTo>
                        <a:pt x="289" y="1097"/>
                      </a:moveTo>
                      <a:cubicBezTo>
                        <a:pt x="860" y="1421"/>
                        <a:pt x="860" y="1421"/>
                        <a:pt x="860" y="1421"/>
                      </a:cubicBezTo>
                      <a:cubicBezTo>
                        <a:pt x="860" y="1513"/>
                        <a:pt x="860" y="1513"/>
                        <a:pt x="860" y="1513"/>
                      </a:cubicBezTo>
                      <a:cubicBezTo>
                        <a:pt x="214" y="1147"/>
                        <a:pt x="214" y="1147"/>
                        <a:pt x="214" y="1147"/>
                      </a:cubicBezTo>
                      <a:cubicBezTo>
                        <a:pt x="271" y="1112"/>
                        <a:pt x="271" y="1112"/>
                        <a:pt x="271" y="1112"/>
                      </a:cubicBezTo>
                      <a:cubicBezTo>
                        <a:pt x="277" y="1110"/>
                        <a:pt x="284" y="1104"/>
                        <a:pt x="289" y="1097"/>
                      </a:cubicBezTo>
                      <a:close/>
                      <a:moveTo>
                        <a:pt x="1278" y="1291"/>
                      </a:moveTo>
                      <a:cubicBezTo>
                        <a:pt x="1278" y="1674"/>
                        <a:pt x="1278" y="1674"/>
                        <a:pt x="1278" y="1674"/>
                      </a:cubicBezTo>
                      <a:cubicBezTo>
                        <a:pt x="1275" y="1688"/>
                        <a:pt x="1266" y="1701"/>
                        <a:pt x="1255" y="1708"/>
                      </a:cubicBezTo>
                      <a:cubicBezTo>
                        <a:pt x="1247" y="1713"/>
                        <a:pt x="1239" y="1714"/>
                        <a:pt x="1230" y="1714"/>
                      </a:cubicBezTo>
                      <a:cubicBezTo>
                        <a:pt x="1221" y="1714"/>
                        <a:pt x="1211" y="1713"/>
                        <a:pt x="1203" y="1707"/>
                      </a:cubicBezTo>
                      <a:cubicBezTo>
                        <a:pt x="976" y="1579"/>
                        <a:pt x="976" y="1579"/>
                        <a:pt x="976" y="1579"/>
                      </a:cubicBezTo>
                      <a:cubicBezTo>
                        <a:pt x="1035" y="1544"/>
                        <a:pt x="1035" y="1544"/>
                        <a:pt x="1035" y="1544"/>
                      </a:cubicBezTo>
                      <a:cubicBezTo>
                        <a:pt x="1043" y="1541"/>
                        <a:pt x="1048" y="1536"/>
                        <a:pt x="1053" y="1528"/>
                      </a:cubicBezTo>
                      <a:cubicBezTo>
                        <a:pt x="1198" y="1612"/>
                        <a:pt x="1198" y="1612"/>
                        <a:pt x="1198" y="1612"/>
                      </a:cubicBezTo>
                      <a:cubicBezTo>
                        <a:pt x="1198" y="1333"/>
                        <a:pt x="1198" y="1333"/>
                        <a:pt x="1198" y="1333"/>
                      </a:cubicBezTo>
                      <a:cubicBezTo>
                        <a:pt x="81" y="695"/>
                        <a:pt x="81" y="695"/>
                        <a:pt x="81" y="695"/>
                      </a:cubicBezTo>
                      <a:cubicBezTo>
                        <a:pt x="81" y="977"/>
                        <a:pt x="81" y="977"/>
                        <a:pt x="81" y="977"/>
                      </a:cubicBezTo>
                      <a:cubicBezTo>
                        <a:pt x="82" y="980"/>
                        <a:pt x="82" y="980"/>
                        <a:pt x="82" y="980"/>
                      </a:cubicBezTo>
                      <a:cubicBezTo>
                        <a:pt x="95" y="989"/>
                        <a:pt x="95" y="989"/>
                        <a:pt x="95" y="989"/>
                      </a:cubicBezTo>
                      <a:cubicBezTo>
                        <a:pt x="95" y="1079"/>
                        <a:pt x="95" y="1079"/>
                        <a:pt x="95" y="1079"/>
                      </a:cubicBezTo>
                      <a:cubicBezTo>
                        <a:pt x="39" y="1048"/>
                        <a:pt x="39" y="1048"/>
                        <a:pt x="39" y="1048"/>
                      </a:cubicBezTo>
                      <a:cubicBezTo>
                        <a:pt x="6" y="1022"/>
                        <a:pt x="6" y="1022"/>
                        <a:pt x="6" y="1022"/>
                      </a:cubicBezTo>
                      <a:cubicBezTo>
                        <a:pt x="0" y="994"/>
                        <a:pt x="0" y="994"/>
                        <a:pt x="0" y="994"/>
                      </a:cubicBezTo>
                      <a:cubicBezTo>
                        <a:pt x="0" y="645"/>
                        <a:pt x="0" y="645"/>
                        <a:pt x="0" y="645"/>
                      </a:cubicBezTo>
                      <a:cubicBezTo>
                        <a:pt x="0" y="625"/>
                        <a:pt x="9" y="609"/>
                        <a:pt x="25" y="599"/>
                      </a:cubicBezTo>
                      <a:cubicBezTo>
                        <a:pt x="41" y="590"/>
                        <a:pt x="59" y="590"/>
                        <a:pt x="77" y="600"/>
                      </a:cubicBezTo>
                      <a:cubicBezTo>
                        <a:pt x="139" y="636"/>
                        <a:pt x="139" y="636"/>
                        <a:pt x="139" y="636"/>
                      </a:cubicBezTo>
                      <a:cubicBezTo>
                        <a:pt x="140" y="635"/>
                        <a:pt x="140" y="635"/>
                        <a:pt x="140" y="635"/>
                      </a:cubicBezTo>
                      <a:cubicBezTo>
                        <a:pt x="1265" y="1268"/>
                        <a:pt x="1265" y="1268"/>
                        <a:pt x="1265" y="1268"/>
                      </a:cubicBezTo>
                      <a:cubicBezTo>
                        <a:pt x="1270" y="1271"/>
                        <a:pt x="1278" y="1284"/>
                        <a:pt x="1278" y="1291"/>
                      </a:cubicBezTo>
                      <a:close/>
                      <a:moveTo>
                        <a:pt x="2307" y="630"/>
                      </a:moveTo>
                      <a:cubicBezTo>
                        <a:pt x="2309" y="635"/>
                        <a:pt x="2309" y="639"/>
                        <a:pt x="2309" y="645"/>
                      </a:cubicBezTo>
                      <a:cubicBezTo>
                        <a:pt x="2309" y="963"/>
                        <a:pt x="2309" y="963"/>
                        <a:pt x="2309" y="963"/>
                      </a:cubicBezTo>
                      <a:cubicBezTo>
                        <a:pt x="2309" y="987"/>
                        <a:pt x="2294" y="1013"/>
                        <a:pt x="2273" y="1025"/>
                      </a:cubicBezTo>
                      <a:cubicBezTo>
                        <a:pt x="1325" y="1564"/>
                        <a:pt x="1325" y="1564"/>
                        <a:pt x="1325" y="1564"/>
                      </a:cubicBezTo>
                      <a:cubicBezTo>
                        <a:pt x="1325" y="1291"/>
                        <a:pt x="1325" y="1291"/>
                        <a:pt x="1325" y="1291"/>
                      </a:cubicBezTo>
                      <a:cubicBezTo>
                        <a:pt x="1325" y="1266"/>
                        <a:pt x="1311" y="1241"/>
                        <a:pt x="1289" y="1228"/>
                      </a:cubicBezTo>
                      <a:cubicBezTo>
                        <a:pt x="2307" y="630"/>
                        <a:pt x="2307" y="630"/>
                        <a:pt x="2307" y="630"/>
                      </a:cubicBezTo>
                      <a:cubicBezTo>
                        <a:pt x="2307" y="630"/>
                        <a:pt x="2307" y="630"/>
                        <a:pt x="2307" y="630"/>
                      </a:cubicBezTo>
                      <a:close/>
                      <a:moveTo>
                        <a:pt x="757" y="1275"/>
                      </a:moveTo>
                      <a:cubicBezTo>
                        <a:pt x="753" y="1275"/>
                        <a:pt x="749" y="1274"/>
                        <a:pt x="744" y="1272"/>
                      </a:cubicBezTo>
                      <a:cubicBezTo>
                        <a:pt x="456" y="1108"/>
                        <a:pt x="456" y="1108"/>
                        <a:pt x="456" y="1108"/>
                      </a:cubicBezTo>
                      <a:cubicBezTo>
                        <a:pt x="443" y="1101"/>
                        <a:pt x="433" y="1084"/>
                        <a:pt x="433" y="1068"/>
                      </a:cubicBezTo>
                      <a:cubicBezTo>
                        <a:pt x="433" y="1038"/>
                        <a:pt x="433" y="1038"/>
                        <a:pt x="433" y="1038"/>
                      </a:cubicBezTo>
                      <a:cubicBezTo>
                        <a:pt x="433" y="1019"/>
                        <a:pt x="449" y="1009"/>
                        <a:pt x="466" y="1019"/>
                      </a:cubicBezTo>
                      <a:cubicBezTo>
                        <a:pt x="754" y="1183"/>
                        <a:pt x="754" y="1183"/>
                        <a:pt x="754" y="1183"/>
                      </a:cubicBezTo>
                      <a:cubicBezTo>
                        <a:pt x="767" y="1190"/>
                        <a:pt x="777" y="1208"/>
                        <a:pt x="777" y="1222"/>
                      </a:cubicBezTo>
                      <a:cubicBezTo>
                        <a:pt x="777" y="1252"/>
                        <a:pt x="777" y="1252"/>
                        <a:pt x="777" y="1252"/>
                      </a:cubicBezTo>
                      <a:cubicBezTo>
                        <a:pt x="777" y="1266"/>
                        <a:pt x="769" y="1275"/>
                        <a:pt x="757" y="1275"/>
                      </a:cubicBezTo>
                      <a:close/>
                      <a:moveTo>
                        <a:pt x="1027" y="1487"/>
                      </a:moveTo>
                      <a:cubicBezTo>
                        <a:pt x="1035" y="1497"/>
                        <a:pt x="1033" y="1513"/>
                        <a:pt x="1021" y="1520"/>
                      </a:cubicBezTo>
                      <a:cubicBezTo>
                        <a:pt x="934" y="1570"/>
                        <a:pt x="934" y="1570"/>
                        <a:pt x="934" y="1570"/>
                      </a:cubicBezTo>
                      <a:cubicBezTo>
                        <a:pt x="923" y="1577"/>
                        <a:pt x="903" y="1569"/>
                        <a:pt x="897" y="1563"/>
                      </a:cubicBezTo>
                      <a:cubicBezTo>
                        <a:pt x="891" y="1557"/>
                        <a:pt x="890" y="1540"/>
                        <a:pt x="890" y="1540"/>
                      </a:cubicBezTo>
                      <a:cubicBezTo>
                        <a:pt x="890" y="1341"/>
                        <a:pt x="890" y="1341"/>
                        <a:pt x="890" y="1341"/>
                      </a:cubicBezTo>
                      <a:cubicBezTo>
                        <a:pt x="890" y="1341"/>
                        <a:pt x="891" y="1321"/>
                        <a:pt x="901" y="1315"/>
                      </a:cubicBezTo>
                      <a:cubicBezTo>
                        <a:pt x="986" y="1266"/>
                        <a:pt x="986" y="1266"/>
                        <a:pt x="986" y="1266"/>
                      </a:cubicBezTo>
                      <a:cubicBezTo>
                        <a:pt x="999" y="1259"/>
                        <a:pt x="1018" y="1264"/>
                        <a:pt x="1027" y="1274"/>
                      </a:cubicBezTo>
                      <a:cubicBezTo>
                        <a:pt x="1027" y="1274"/>
                        <a:pt x="1027" y="1274"/>
                        <a:pt x="1027" y="1274"/>
                      </a:cubicBezTo>
                      <a:cubicBezTo>
                        <a:pt x="1034" y="1285"/>
                        <a:pt x="1033" y="1301"/>
                        <a:pt x="1021" y="1308"/>
                      </a:cubicBezTo>
                      <a:cubicBezTo>
                        <a:pt x="950" y="1349"/>
                        <a:pt x="950" y="1349"/>
                        <a:pt x="950" y="1349"/>
                      </a:cubicBezTo>
                      <a:cubicBezTo>
                        <a:pt x="950" y="1503"/>
                        <a:pt x="950" y="1503"/>
                        <a:pt x="950" y="1503"/>
                      </a:cubicBezTo>
                      <a:cubicBezTo>
                        <a:pt x="986" y="1481"/>
                        <a:pt x="986" y="1481"/>
                        <a:pt x="986" y="1481"/>
                      </a:cubicBezTo>
                      <a:cubicBezTo>
                        <a:pt x="999" y="1474"/>
                        <a:pt x="1018" y="1475"/>
                        <a:pt x="1027" y="1487"/>
                      </a:cubicBezTo>
                      <a:close/>
                      <a:moveTo>
                        <a:pt x="263" y="1055"/>
                      </a:moveTo>
                      <a:cubicBezTo>
                        <a:pt x="271" y="1065"/>
                        <a:pt x="268" y="1081"/>
                        <a:pt x="255" y="1088"/>
                      </a:cubicBezTo>
                      <a:cubicBezTo>
                        <a:pt x="170" y="1138"/>
                        <a:pt x="170" y="1138"/>
                        <a:pt x="170" y="1138"/>
                      </a:cubicBezTo>
                      <a:cubicBezTo>
                        <a:pt x="157" y="1146"/>
                        <a:pt x="139" y="1137"/>
                        <a:pt x="133" y="1131"/>
                      </a:cubicBezTo>
                      <a:cubicBezTo>
                        <a:pt x="127" y="1125"/>
                        <a:pt x="124" y="1108"/>
                        <a:pt x="124" y="1108"/>
                      </a:cubicBezTo>
                      <a:cubicBezTo>
                        <a:pt x="124" y="910"/>
                        <a:pt x="124" y="910"/>
                        <a:pt x="124" y="910"/>
                      </a:cubicBezTo>
                      <a:cubicBezTo>
                        <a:pt x="124" y="910"/>
                        <a:pt x="127" y="889"/>
                        <a:pt x="137" y="884"/>
                      </a:cubicBezTo>
                      <a:cubicBezTo>
                        <a:pt x="222" y="835"/>
                        <a:pt x="222" y="835"/>
                        <a:pt x="222" y="835"/>
                      </a:cubicBezTo>
                      <a:cubicBezTo>
                        <a:pt x="235" y="828"/>
                        <a:pt x="254" y="832"/>
                        <a:pt x="261" y="842"/>
                      </a:cubicBezTo>
                      <a:cubicBezTo>
                        <a:pt x="261" y="842"/>
                        <a:pt x="261" y="842"/>
                        <a:pt x="261" y="842"/>
                      </a:cubicBezTo>
                      <a:cubicBezTo>
                        <a:pt x="270" y="853"/>
                        <a:pt x="268" y="869"/>
                        <a:pt x="255" y="876"/>
                      </a:cubicBezTo>
                      <a:cubicBezTo>
                        <a:pt x="186" y="917"/>
                        <a:pt x="186" y="917"/>
                        <a:pt x="186" y="917"/>
                      </a:cubicBezTo>
                      <a:cubicBezTo>
                        <a:pt x="186" y="1071"/>
                        <a:pt x="186" y="1071"/>
                        <a:pt x="186" y="1071"/>
                      </a:cubicBezTo>
                      <a:cubicBezTo>
                        <a:pt x="222" y="1049"/>
                        <a:pt x="222" y="1049"/>
                        <a:pt x="222" y="1049"/>
                      </a:cubicBezTo>
                      <a:cubicBezTo>
                        <a:pt x="235" y="1042"/>
                        <a:pt x="254" y="1043"/>
                        <a:pt x="263" y="1055"/>
                      </a:cubicBezTo>
                      <a:close/>
                    </a:path>
                  </a:pathLst>
                </a:custGeom>
                <a:solidFill>
                  <a:schemeClr val="accent5"/>
                </a:solidFill>
                <a:ln>
                  <a:noFill/>
                </a:ln>
              </p:spPr>
              <p:txBody>
                <a:bodyPr vert="horz" wrap="square" lIns="89642" tIns="44821" rIns="89642" bIns="44821" numCol="1" anchor="t" anchorCtr="0" compatLnSpc="1">
                  <a:prstTxWarp prst="textNoShape">
                    <a:avLst/>
                  </a:prstTxWarp>
                </a:bodyPr>
                <a:lstStyle/>
                <a:p>
                  <a:endParaRPr lang="en-US" sz="1765" dirty="0">
                    <a:solidFill>
                      <a:srgbClr val="FFFFFF"/>
                    </a:solidFill>
                  </a:endParaRPr>
                </a:p>
              </p:txBody>
            </p:sp>
          </p:grpSp>
          <p:grpSp>
            <p:nvGrpSpPr>
              <p:cNvPr id="61" name="Group 60"/>
              <p:cNvGrpSpPr/>
              <p:nvPr/>
            </p:nvGrpSpPr>
            <p:grpSpPr>
              <a:xfrm>
                <a:off x="9712106" y="2428883"/>
                <a:ext cx="860871" cy="659606"/>
                <a:chOff x="6963918" y="2950369"/>
                <a:chExt cx="860871" cy="659606"/>
              </a:xfrm>
            </p:grpSpPr>
            <p:sp>
              <p:nvSpPr>
                <p:cNvPr id="63" name="Freeform 62"/>
                <p:cNvSpPr/>
                <p:nvPr/>
              </p:nvSpPr>
              <p:spPr bwMode="auto">
                <a:xfrm>
                  <a:off x="6963918" y="2950369"/>
                  <a:ext cx="860871" cy="659606"/>
                </a:xfrm>
                <a:custGeom>
                  <a:avLst/>
                  <a:gdLst>
                    <a:gd name="connsiteX0" fmla="*/ 30956 w 835819"/>
                    <a:gd name="connsiteY0" fmla="*/ 240506 h 647700"/>
                    <a:gd name="connsiteX1" fmla="*/ 435769 w 835819"/>
                    <a:gd name="connsiteY1" fmla="*/ 0 h 647700"/>
                    <a:gd name="connsiteX2" fmla="*/ 831056 w 835819"/>
                    <a:gd name="connsiteY2" fmla="*/ 223837 h 647700"/>
                    <a:gd name="connsiteX3" fmla="*/ 835819 w 835819"/>
                    <a:gd name="connsiteY3" fmla="*/ 400050 h 647700"/>
                    <a:gd name="connsiteX4" fmla="*/ 447675 w 835819"/>
                    <a:gd name="connsiteY4" fmla="*/ 647700 h 647700"/>
                    <a:gd name="connsiteX5" fmla="*/ 0 w 835819"/>
                    <a:gd name="connsiteY5" fmla="*/ 392906 h 647700"/>
                    <a:gd name="connsiteX6" fmla="*/ 30956 w 835819"/>
                    <a:gd name="connsiteY6" fmla="*/ 240506 h 647700"/>
                    <a:gd name="connsiteX0" fmla="*/ 45243 w 850106"/>
                    <a:gd name="connsiteY0" fmla="*/ 240506 h 647700"/>
                    <a:gd name="connsiteX1" fmla="*/ 450056 w 850106"/>
                    <a:gd name="connsiteY1" fmla="*/ 0 h 647700"/>
                    <a:gd name="connsiteX2" fmla="*/ 845343 w 850106"/>
                    <a:gd name="connsiteY2" fmla="*/ 223837 h 647700"/>
                    <a:gd name="connsiteX3" fmla="*/ 850106 w 850106"/>
                    <a:gd name="connsiteY3" fmla="*/ 400050 h 647700"/>
                    <a:gd name="connsiteX4" fmla="*/ 461962 w 850106"/>
                    <a:gd name="connsiteY4" fmla="*/ 647700 h 647700"/>
                    <a:gd name="connsiteX5" fmla="*/ 0 w 850106"/>
                    <a:gd name="connsiteY5" fmla="*/ 397668 h 647700"/>
                    <a:gd name="connsiteX6" fmla="*/ 45243 w 850106"/>
                    <a:gd name="connsiteY6" fmla="*/ 240506 h 647700"/>
                    <a:gd name="connsiteX0" fmla="*/ 45243 w 850106"/>
                    <a:gd name="connsiteY0" fmla="*/ 240506 h 652462"/>
                    <a:gd name="connsiteX1" fmla="*/ 450056 w 850106"/>
                    <a:gd name="connsiteY1" fmla="*/ 0 h 652462"/>
                    <a:gd name="connsiteX2" fmla="*/ 845343 w 850106"/>
                    <a:gd name="connsiteY2" fmla="*/ 223837 h 652462"/>
                    <a:gd name="connsiteX3" fmla="*/ 850106 w 850106"/>
                    <a:gd name="connsiteY3" fmla="*/ 400050 h 652462"/>
                    <a:gd name="connsiteX4" fmla="*/ 442912 w 850106"/>
                    <a:gd name="connsiteY4" fmla="*/ 652462 h 652462"/>
                    <a:gd name="connsiteX5" fmla="*/ 0 w 850106"/>
                    <a:gd name="connsiteY5" fmla="*/ 397668 h 652462"/>
                    <a:gd name="connsiteX6" fmla="*/ 45243 w 850106"/>
                    <a:gd name="connsiteY6" fmla="*/ 240506 h 652462"/>
                    <a:gd name="connsiteX0" fmla="*/ 11773 w 866642"/>
                    <a:gd name="connsiteY0" fmla="*/ 238125 h 652462"/>
                    <a:gd name="connsiteX1" fmla="*/ 466592 w 866642"/>
                    <a:gd name="connsiteY1" fmla="*/ 0 h 652462"/>
                    <a:gd name="connsiteX2" fmla="*/ 861879 w 866642"/>
                    <a:gd name="connsiteY2" fmla="*/ 223837 h 652462"/>
                    <a:gd name="connsiteX3" fmla="*/ 866642 w 866642"/>
                    <a:gd name="connsiteY3" fmla="*/ 400050 h 652462"/>
                    <a:gd name="connsiteX4" fmla="*/ 459448 w 866642"/>
                    <a:gd name="connsiteY4" fmla="*/ 652462 h 652462"/>
                    <a:gd name="connsiteX5" fmla="*/ 16536 w 866642"/>
                    <a:gd name="connsiteY5" fmla="*/ 397668 h 652462"/>
                    <a:gd name="connsiteX6" fmla="*/ 11773 w 866642"/>
                    <a:gd name="connsiteY6" fmla="*/ 238125 h 652462"/>
                    <a:gd name="connsiteX0" fmla="*/ 0 w 854869"/>
                    <a:gd name="connsiteY0" fmla="*/ 238125 h 652462"/>
                    <a:gd name="connsiteX1" fmla="*/ 454819 w 854869"/>
                    <a:gd name="connsiteY1" fmla="*/ 0 h 652462"/>
                    <a:gd name="connsiteX2" fmla="*/ 850106 w 854869"/>
                    <a:gd name="connsiteY2" fmla="*/ 223837 h 652462"/>
                    <a:gd name="connsiteX3" fmla="*/ 854869 w 854869"/>
                    <a:gd name="connsiteY3" fmla="*/ 400050 h 652462"/>
                    <a:gd name="connsiteX4" fmla="*/ 447675 w 854869"/>
                    <a:gd name="connsiteY4" fmla="*/ 652462 h 652462"/>
                    <a:gd name="connsiteX5" fmla="*/ 4763 w 854869"/>
                    <a:gd name="connsiteY5" fmla="*/ 397668 h 652462"/>
                    <a:gd name="connsiteX6" fmla="*/ 0 w 854869"/>
                    <a:gd name="connsiteY6" fmla="*/ 238125 h 652462"/>
                    <a:gd name="connsiteX0" fmla="*/ 9524 w 850106"/>
                    <a:gd name="connsiteY0" fmla="*/ 233363 h 652462"/>
                    <a:gd name="connsiteX1" fmla="*/ 450056 w 850106"/>
                    <a:gd name="connsiteY1" fmla="*/ 0 h 652462"/>
                    <a:gd name="connsiteX2" fmla="*/ 845343 w 850106"/>
                    <a:gd name="connsiteY2" fmla="*/ 223837 h 652462"/>
                    <a:gd name="connsiteX3" fmla="*/ 850106 w 850106"/>
                    <a:gd name="connsiteY3" fmla="*/ 400050 h 652462"/>
                    <a:gd name="connsiteX4" fmla="*/ 442912 w 850106"/>
                    <a:gd name="connsiteY4" fmla="*/ 652462 h 652462"/>
                    <a:gd name="connsiteX5" fmla="*/ 0 w 850106"/>
                    <a:gd name="connsiteY5" fmla="*/ 397668 h 652462"/>
                    <a:gd name="connsiteX6" fmla="*/ 9524 w 850106"/>
                    <a:gd name="connsiteY6" fmla="*/ 233363 h 652462"/>
                    <a:gd name="connsiteX0" fmla="*/ 0 w 840582"/>
                    <a:gd name="connsiteY0" fmla="*/ 233363 h 652462"/>
                    <a:gd name="connsiteX1" fmla="*/ 440532 w 840582"/>
                    <a:gd name="connsiteY1" fmla="*/ 0 h 652462"/>
                    <a:gd name="connsiteX2" fmla="*/ 835819 w 840582"/>
                    <a:gd name="connsiteY2" fmla="*/ 223837 h 652462"/>
                    <a:gd name="connsiteX3" fmla="*/ 840582 w 840582"/>
                    <a:gd name="connsiteY3" fmla="*/ 400050 h 652462"/>
                    <a:gd name="connsiteX4" fmla="*/ 433388 w 840582"/>
                    <a:gd name="connsiteY4" fmla="*/ 652462 h 652462"/>
                    <a:gd name="connsiteX5" fmla="*/ 2383 w 840582"/>
                    <a:gd name="connsiteY5" fmla="*/ 397668 h 652462"/>
                    <a:gd name="connsiteX6" fmla="*/ 0 w 840582"/>
                    <a:gd name="connsiteY6" fmla="*/ 233363 h 652462"/>
                    <a:gd name="connsiteX0" fmla="*/ 1239 w 841821"/>
                    <a:gd name="connsiteY0" fmla="*/ 233363 h 652462"/>
                    <a:gd name="connsiteX1" fmla="*/ 441771 w 841821"/>
                    <a:gd name="connsiteY1" fmla="*/ 0 h 652462"/>
                    <a:gd name="connsiteX2" fmla="*/ 837058 w 841821"/>
                    <a:gd name="connsiteY2" fmla="*/ 223837 h 652462"/>
                    <a:gd name="connsiteX3" fmla="*/ 841821 w 841821"/>
                    <a:gd name="connsiteY3" fmla="*/ 400050 h 652462"/>
                    <a:gd name="connsiteX4" fmla="*/ 434627 w 841821"/>
                    <a:gd name="connsiteY4" fmla="*/ 652462 h 652462"/>
                    <a:gd name="connsiteX5" fmla="*/ 3622 w 841821"/>
                    <a:gd name="connsiteY5" fmla="*/ 397668 h 652462"/>
                    <a:gd name="connsiteX6" fmla="*/ 1239 w 841821"/>
                    <a:gd name="connsiteY6" fmla="*/ 233363 h 652462"/>
                    <a:gd name="connsiteX0" fmla="*/ 1239 w 851346"/>
                    <a:gd name="connsiteY0" fmla="*/ 233363 h 652462"/>
                    <a:gd name="connsiteX1" fmla="*/ 441771 w 851346"/>
                    <a:gd name="connsiteY1" fmla="*/ 0 h 652462"/>
                    <a:gd name="connsiteX2" fmla="*/ 851346 w 851346"/>
                    <a:gd name="connsiteY2" fmla="*/ 228599 h 652462"/>
                    <a:gd name="connsiteX3" fmla="*/ 841821 w 851346"/>
                    <a:gd name="connsiteY3" fmla="*/ 400050 h 652462"/>
                    <a:gd name="connsiteX4" fmla="*/ 434627 w 851346"/>
                    <a:gd name="connsiteY4" fmla="*/ 652462 h 652462"/>
                    <a:gd name="connsiteX5" fmla="*/ 3622 w 851346"/>
                    <a:gd name="connsiteY5" fmla="*/ 397668 h 652462"/>
                    <a:gd name="connsiteX6" fmla="*/ 1239 w 851346"/>
                    <a:gd name="connsiteY6" fmla="*/ 233363 h 652462"/>
                    <a:gd name="connsiteX0" fmla="*/ 1239 w 856108"/>
                    <a:gd name="connsiteY0" fmla="*/ 233363 h 652462"/>
                    <a:gd name="connsiteX1" fmla="*/ 441771 w 856108"/>
                    <a:gd name="connsiteY1" fmla="*/ 0 h 652462"/>
                    <a:gd name="connsiteX2" fmla="*/ 851346 w 856108"/>
                    <a:gd name="connsiteY2" fmla="*/ 228599 h 652462"/>
                    <a:gd name="connsiteX3" fmla="*/ 856108 w 856108"/>
                    <a:gd name="connsiteY3" fmla="*/ 400050 h 652462"/>
                    <a:gd name="connsiteX4" fmla="*/ 434627 w 856108"/>
                    <a:gd name="connsiteY4" fmla="*/ 652462 h 652462"/>
                    <a:gd name="connsiteX5" fmla="*/ 3622 w 856108"/>
                    <a:gd name="connsiteY5" fmla="*/ 397668 h 652462"/>
                    <a:gd name="connsiteX6" fmla="*/ 1239 w 856108"/>
                    <a:gd name="connsiteY6" fmla="*/ 233363 h 652462"/>
                    <a:gd name="connsiteX0" fmla="*/ 1239 w 860871"/>
                    <a:gd name="connsiteY0" fmla="*/ 233363 h 652462"/>
                    <a:gd name="connsiteX1" fmla="*/ 441771 w 860871"/>
                    <a:gd name="connsiteY1" fmla="*/ 0 h 652462"/>
                    <a:gd name="connsiteX2" fmla="*/ 860871 w 860871"/>
                    <a:gd name="connsiteY2" fmla="*/ 228599 h 652462"/>
                    <a:gd name="connsiteX3" fmla="*/ 856108 w 860871"/>
                    <a:gd name="connsiteY3" fmla="*/ 400050 h 652462"/>
                    <a:gd name="connsiteX4" fmla="*/ 434627 w 860871"/>
                    <a:gd name="connsiteY4" fmla="*/ 652462 h 652462"/>
                    <a:gd name="connsiteX5" fmla="*/ 3622 w 860871"/>
                    <a:gd name="connsiteY5" fmla="*/ 397668 h 652462"/>
                    <a:gd name="connsiteX6" fmla="*/ 1239 w 860871"/>
                    <a:gd name="connsiteY6" fmla="*/ 233363 h 652462"/>
                    <a:gd name="connsiteX0" fmla="*/ 1239 w 860871"/>
                    <a:gd name="connsiteY0" fmla="*/ 240507 h 659606"/>
                    <a:gd name="connsiteX1" fmla="*/ 458440 w 860871"/>
                    <a:gd name="connsiteY1" fmla="*/ 0 h 659606"/>
                    <a:gd name="connsiteX2" fmla="*/ 860871 w 860871"/>
                    <a:gd name="connsiteY2" fmla="*/ 235743 h 659606"/>
                    <a:gd name="connsiteX3" fmla="*/ 856108 w 860871"/>
                    <a:gd name="connsiteY3" fmla="*/ 407194 h 659606"/>
                    <a:gd name="connsiteX4" fmla="*/ 434627 w 860871"/>
                    <a:gd name="connsiteY4" fmla="*/ 659606 h 659606"/>
                    <a:gd name="connsiteX5" fmla="*/ 3622 w 860871"/>
                    <a:gd name="connsiteY5" fmla="*/ 404812 h 659606"/>
                    <a:gd name="connsiteX6" fmla="*/ 1239 w 860871"/>
                    <a:gd name="connsiteY6" fmla="*/ 240507 h 659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0871" h="659606">
                      <a:moveTo>
                        <a:pt x="1239" y="240507"/>
                      </a:moveTo>
                      <a:lnTo>
                        <a:pt x="458440" y="0"/>
                      </a:lnTo>
                      <a:lnTo>
                        <a:pt x="860871" y="235743"/>
                      </a:lnTo>
                      <a:lnTo>
                        <a:pt x="856108" y="407194"/>
                      </a:lnTo>
                      <a:lnTo>
                        <a:pt x="434627" y="659606"/>
                      </a:lnTo>
                      <a:lnTo>
                        <a:pt x="3622" y="404812"/>
                      </a:lnTo>
                      <a:cubicBezTo>
                        <a:pt x="-5109" y="353218"/>
                        <a:pt x="5207" y="289720"/>
                        <a:pt x="1239" y="240507"/>
                      </a:cubicBezTo>
                      <a:close/>
                    </a:path>
                  </a:pathLst>
                </a:cu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64" name="Freeform 9"/>
                <p:cNvSpPr>
                  <a:spLocks noEditPoints="1"/>
                </p:cNvSpPr>
                <p:nvPr/>
              </p:nvSpPr>
              <p:spPr bwMode="auto">
                <a:xfrm>
                  <a:off x="6990840" y="2990676"/>
                  <a:ext cx="795784" cy="590550"/>
                </a:xfrm>
                <a:custGeom>
                  <a:avLst/>
                  <a:gdLst>
                    <a:gd name="T0" fmla="*/ 2283 w 2309"/>
                    <a:gd name="T1" fmla="*/ 589 h 1714"/>
                    <a:gd name="T2" fmla="*/ 1285 w 2309"/>
                    <a:gd name="T3" fmla="*/ 8 h 1714"/>
                    <a:gd name="T4" fmla="*/ 1213 w 2309"/>
                    <a:gd name="T5" fmla="*/ 8 h 1714"/>
                    <a:gd name="T6" fmla="*/ 1242 w 2309"/>
                    <a:gd name="T7" fmla="*/ 1200 h 1714"/>
                    <a:gd name="T8" fmla="*/ 289 w 2309"/>
                    <a:gd name="T9" fmla="*/ 1097 h 1714"/>
                    <a:gd name="T10" fmla="*/ 860 w 2309"/>
                    <a:gd name="T11" fmla="*/ 1513 h 1714"/>
                    <a:gd name="T12" fmla="*/ 271 w 2309"/>
                    <a:gd name="T13" fmla="*/ 1112 h 1714"/>
                    <a:gd name="T14" fmla="*/ 1278 w 2309"/>
                    <a:gd name="T15" fmla="*/ 1291 h 1714"/>
                    <a:gd name="T16" fmla="*/ 1255 w 2309"/>
                    <a:gd name="T17" fmla="*/ 1708 h 1714"/>
                    <a:gd name="T18" fmla="*/ 1203 w 2309"/>
                    <a:gd name="T19" fmla="*/ 1707 h 1714"/>
                    <a:gd name="T20" fmla="*/ 1035 w 2309"/>
                    <a:gd name="T21" fmla="*/ 1544 h 1714"/>
                    <a:gd name="T22" fmla="*/ 1198 w 2309"/>
                    <a:gd name="T23" fmla="*/ 1612 h 1714"/>
                    <a:gd name="T24" fmla="*/ 81 w 2309"/>
                    <a:gd name="T25" fmla="*/ 695 h 1714"/>
                    <a:gd name="T26" fmla="*/ 82 w 2309"/>
                    <a:gd name="T27" fmla="*/ 980 h 1714"/>
                    <a:gd name="T28" fmla="*/ 95 w 2309"/>
                    <a:gd name="T29" fmla="*/ 1079 h 1714"/>
                    <a:gd name="T30" fmla="*/ 6 w 2309"/>
                    <a:gd name="T31" fmla="*/ 1022 h 1714"/>
                    <a:gd name="T32" fmla="*/ 0 w 2309"/>
                    <a:gd name="T33" fmla="*/ 645 h 1714"/>
                    <a:gd name="T34" fmla="*/ 77 w 2309"/>
                    <a:gd name="T35" fmla="*/ 600 h 1714"/>
                    <a:gd name="T36" fmla="*/ 140 w 2309"/>
                    <a:gd name="T37" fmla="*/ 635 h 1714"/>
                    <a:gd name="T38" fmla="*/ 1278 w 2309"/>
                    <a:gd name="T39" fmla="*/ 1291 h 1714"/>
                    <a:gd name="T40" fmla="*/ 2309 w 2309"/>
                    <a:gd name="T41" fmla="*/ 645 h 1714"/>
                    <a:gd name="T42" fmla="*/ 2273 w 2309"/>
                    <a:gd name="T43" fmla="*/ 1025 h 1714"/>
                    <a:gd name="T44" fmla="*/ 1325 w 2309"/>
                    <a:gd name="T45" fmla="*/ 1291 h 1714"/>
                    <a:gd name="T46" fmla="*/ 2307 w 2309"/>
                    <a:gd name="T47" fmla="*/ 630 h 1714"/>
                    <a:gd name="T48" fmla="*/ 757 w 2309"/>
                    <a:gd name="T49" fmla="*/ 1275 h 1714"/>
                    <a:gd name="T50" fmla="*/ 456 w 2309"/>
                    <a:gd name="T51" fmla="*/ 1108 h 1714"/>
                    <a:gd name="T52" fmla="*/ 433 w 2309"/>
                    <a:gd name="T53" fmla="*/ 1038 h 1714"/>
                    <a:gd name="T54" fmla="*/ 754 w 2309"/>
                    <a:gd name="T55" fmla="*/ 1183 h 1714"/>
                    <a:gd name="T56" fmla="*/ 777 w 2309"/>
                    <a:gd name="T57" fmla="*/ 1252 h 1714"/>
                    <a:gd name="T58" fmla="*/ 1027 w 2309"/>
                    <a:gd name="T59" fmla="*/ 1487 h 1714"/>
                    <a:gd name="T60" fmla="*/ 934 w 2309"/>
                    <a:gd name="T61" fmla="*/ 1570 h 1714"/>
                    <a:gd name="T62" fmla="*/ 890 w 2309"/>
                    <a:gd name="T63" fmla="*/ 1540 h 1714"/>
                    <a:gd name="T64" fmla="*/ 901 w 2309"/>
                    <a:gd name="T65" fmla="*/ 1315 h 1714"/>
                    <a:gd name="T66" fmla="*/ 1027 w 2309"/>
                    <a:gd name="T67" fmla="*/ 1274 h 1714"/>
                    <a:gd name="T68" fmla="*/ 1021 w 2309"/>
                    <a:gd name="T69" fmla="*/ 1308 h 1714"/>
                    <a:gd name="T70" fmla="*/ 950 w 2309"/>
                    <a:gd name="T71" fmla="*/ 1503 h 1714"/>
                    <a:gd name="T72" fmla="*/ 1027 w 2309"/>
                    <a:gd name="T73" fmla="*/ 1487 h 1714"/>
                    <a:gd name="T74" fmla="*/ 255 w 2309"/>
                    <a:gd name="T75" fmla="*/ 1088 h 1714"/>
                    <a:gd name="T76" fmla="*/ 133 w 2309"/>
                    <a:gd name="T77" fmla="*/ 1131 h 1714"/>
                    <a:gd name="T78" fmla="*/ 124 w 2309"/>
                    <a:gd name="T79" fmla="*/ 910 h 1714"/>
                    <a:gd name="T80" fmla="*/ 222 w 2309"/>
                    <a:gd name="T81" fmla="*/ 835 h 1714"/>
                    <a:gd name="T82" fmla="*/ 261 w 2309"/>
                    <a:gd name="T83" fmla="*/ 842 h 1714"/>
                    <a:gd name="T84" fmla="*/ 186 w 2309"/>
                    <a:gd name="T85" fmla="*/ 917 h 1714"/>
                    <a:gd name="T86" fmla="*/ 222 w 2309"/>
                    <a:gd name="T87" fmla="*/ 1049 h 1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09" h="1714">
                      <a:moveTo>
                        <a:pt x="1242" y="1200"/>
                      </a:moveTo>
                      <a:cubicBezTo>
                        <a:pt x="2283" y="589"/>
                        <a:pt x="2283" y="589"/>
                        <a:pt x="2283" y="589"/>
                      </a:cubicBezTo>
                      <a:cubicBezTo>
                        <a:pt x="2280" y="586"/>
                        <a:pt x="2277" y="584"/>
                        <a:pt x="2273" y="581"/>
                      </a:cubicBezTo>
                      <a:cubicBezTo>
                        <a:pt x="1285" y="8"/>
                        <a:pt x="1285" y="8"/>
                        <a:pt x="1285" y="8"/>
                      </a:cubicBezTo>
                      <a:cubicBezTo>
                        <a:pt x="1275" y="3"/>
                        <a:pt x="1262" y="0"/>
                        <a:pt x="1249" y="0"/>
                      </a:cubicBezTo>
                      <a:cubicBezTo>
                        <a:pt x="1236" y="0"/>
                        <a:pt x="1223" y="3"/>
                        <a:pt x="1213" y="8"/>
                      </a:cubicBezTo>
                      <a:cubicBezTo>
                        <a:pt x="188" y="607"/>
                        <a:pt x="188" y="607"/>
                        <a:pt x="188" y="607"/>
                      </a:cubicBezTo>
                      <a:cubicBezTo>
                        <a:pt x="1242" y="1200"/>
                        <a:pt x="1242" y="1200"/>
                        <a:pt x="1242" y="1200"/>
                      </a:cubicBezTo>
                      <a:cubicBezTo>
                        <a:pt x="1242" y="1200"/>
                        <a:pt x="1242" y="1200"/>
                        <a:pt x="1242" y="1200"/>
                      </a:cubicBezTo>
                      <a:close/>
                      <a:moveTo>
                        <a:pt x="289" y="1097"/>
                      </a:moveTo>
                      <a:cubicBezTo>
                        <a:pt x="860" y="1421"/>
                        <a:pt x="860" y="1421"/>
                        <a:pt x="860" y="1421"/>
                      </a:cubicBezTo>
                      <a:cubicBezTo>
                        <a:pt x="860" y="1513"/>
                        <a:pt x="860" y="1513"/>
                        <a:pt x="860" y="1513"/>
                      </a:cubicBezTo>
                      <a:cubicBezTo>
                        <a:pt x="214" y="1147"/>
                        <a:pt x="214" y="1147"/>
                        <a:pt x="214" y="1147"/>
                      </a:cubicBezTo>
                      <a:cubicBezTo>
                        <a:pt x="271" y="1112"/>
                        <a:pt x="271" y="1112"/>
                        <a:pt x="271" y="1112"/>
                      </a:cubicBezTo>
                      <a:cubicBezTo>
                        <a:pt x="277" y="1110"/>
                        <a:pt x="284" y="1104"/>
                        <a:pt x="289" y="1097"/>
                      </a:cubicBezTo>
                      <a:close/>
                      <a:moveTo>
                        <a:pt x="1278" y="1291"/>
                      </a:moveTo>
                      <a:cubicBezTo>
                        <a:pt x="1278" y="1674"/>
                        <a:pt x="1278" y="1674"/>
                        <a:pt x="1278" y="1674"/>
                      </a:cubicBezTo>
                      <a:cubicBezTo>
                        <a:pt x="1275" y="1688"/>
                        <a:pt x="1266" y="1701"/>
                        <a:pt x="1255" y="1708"/>
                      </a:cubicBezTo>
                      <a:cubicBezTo>
                        <a:pt x="1247" y="1713"/>
                        <a:pt x="1239" y="1714"/>
                        <a:pt x="1230" y="1714"/>
                      </a:cubicBezTo>
                      <a:cubicBezTo>
                        <a:pt x="1221" y="1714"/>
                        <a:pt x="1211" y="1713"/>
                        <a:pt x="1203" y="1707"/>
                      </a:cubicBezTo>
                      <a:cubicBezTo>
                        <a:pt x="976" y="1579"/>
                        <a:pt x="976" y="1579"/>
                        <a:pt x="976" y="1579"/>
                      </a:cubicBezTo>
                      <a:cubicBezTo>
                        <a:pt x="1035" y="1544"/>
                        <a:pt x="1035" y="1544"/>
                        <a:pt x="1035" y="1544"/>
                      </a:cubicBezTo>
                      <a:cubicBezTo>
                        <a:pt x="1043" y="1541"/>
                        <a:pt x="1048" y="1536"/>
                        <a:pt x="1053" y="1528"/>
                      </a:cubicBezTo>
                      <a:cubicBezTo>
                        <a:pt x="1198" y="1612"/>
                        <a:pt x="1198" y="1612"/>
                        <a:pt x="1198" y="1612"/>
                      </a:cubicBezTo>
                      <a:cubicBezTo>
                        <a:pt x="1198" y="1333"/>
                        <a:pt x="1198" y="1333"/>
                        <a:pt x="1198" y="1333"/>
                      </a:cubicBezTo>
                      <a:cubicBezTo>
                        <a:pt x="81" y="695"/>
                        <a:pt x="81" y="695"/>
                        <a:pt x="81" y="695"/>
                      </a:cubicBezTo>
                      <a:cubicBezTo>
                        <a:pt x="81" y="977"/>
                        <a:pt x="81" y="977"/>
                        <a:pt x="81" y="977"/>
                      </a:cubicBezTo>
                      <a:cubicBezTo>
                        <a:pt x="82" y="980"/>
                        <a:pt x="82" y="980"/>
                        <a:pt x="82" y="980"/>
                      </a:cubicBezTo>
                      <a:cubicBezTo>
                        <a:pt x="95" y="989"/>
                        <a:pt x="95" y="989"/>
                        <a:pt x="95" y="989"/>
                      </a:cubicBezTo>
                      <a:cubicBezTo>
                        <a:pt x="95" y="1079"/>
                        <a:pt x="95" y="1079"/>
                        <a:pt x="95" y="1079"/>
                      </a:cubicBezTo>
                      <a:cubicBezTo>
                        <a:pt x="39" y="1048"/>
                        <a:pt x="39" y="1048"/>
                        <a:pt x="39" y="1048"/>
                      </a:cubicBezTo>
                      <a:cubicBezTo>
                        <a:pt x="6" y="1022"/>
                        <a:pt x="6" y="1022"/>
                        <a:pt x="6" y="1022"/>
                      </a:cubicBezTo>
                      <a:cubicBezTo>
                        <a:pt x="0" y="994"/>
                        <a:pt x="0" y="994"/>
                        <a:pt x="0" y="994"/>
                      </a:cubicBezTo>
                      <a:cubicBezTo>
                        <a:pt x="0" y="645"/>
                        <a:pt x="0" y="645"/>
                        <a:pt x="0" y="645"/>
                      </a:cubicBezTo>
                      <a:cubicBezTo>
                        <a:pt x="0" y="625"/>
                        <a:pt x="9" y="609"/>
                        <a:pt x="25" y="599"/>
                      </a:cubicBezTo>
                      <a:cubicBezTo>
                        <a:pt x="41" y="590"/>
                        <a:pt x="59" y="590"/>
                        <a:pt x="77" y="600"/>
                      </a:cubicBezTo>
                      <a:cubicBezTo>
                        <a:pt x="139" y="636"/>
                        <a:pt x="139" y="636"/>
                        <a:pt x="139" y="636"/>
                      </a:cubicBezTo>
                      <a:cubicBezTo>
                        <a:pt x="140" y="635"/>
                        <a:pt x="140" y="635"/>
                        <a:pt x="140" y="635"/>
                      </a:cubicBezTo>
                      <a:cubicBezTo>
                        <a:pt x="1265" y="1268"/>
                        <a:pt x="1265" y="1268"/>
                        <a:pt x="1265" y="1268"/>
                      </a:cubicBezTo>
                      <a:cubicBezTo>
                        <a:pt x="1270" y="1271"/>
                        <a:pt x="1278" y="1284"/>
                        <a:pt x="1278" y="1291"/>
                      </a:cubicBezTo>
                      <a:close/>
                      <a:moveTo>
                        <a:pt x="2307" y="630"/>
                      </a:moveTo>
                      <a:cubicBezTo>
                        <a:pt x="2309" y="635"/>
                        <a:pt x="2309" y="639"/>
                        <a:pt x="2309" y="645"/>
                      </a:cubicBezTo>
                      <a:cubicBezTo>
                        <a:pt x="2309" y="963"/>
                        <a:pt x="2309" y="963"/>
                        <a:pt x="2309" y="963"/>
                      </a:cubicBezTo>
                      <a:cubicBezTo>
                        <a:pt x="2309" y="987"/>
                        <a:pt x="2294" y="1013"/>
                        <a:pt x="2273" y="1025"/>
                      </a:cubicBezTo>
                      <a:cubicBezTo>
                        <a:pt x="1325" y="1564"/>
                        <a:pt x="1325" y="1564"/>
                        <a:pt x="1325" y="1564"/>
                      </a:cubicBezTo>
                      <a:cubicBezTo>
                        <a:pt x="1325" y="1291"/>
                        <a:pt x="1325" y="1291"/>
                        <a:pt x="1325" y="1291"/>
                      </a:cubicBezTo>
                      <a:cubicBezTo>
                        <a:pt x="1325" y="1266"/>
                        <a:pt x="1311" y="1241"/>
                        <a:pt x="1289" y="1228"/>
                      </a:cubicBezTo>
                      <a:cubicBezTo>
                        <a:pt x="2307" y="630"/>
                        <a:pt x="2307" y="630"/>
                        <a:pt x="2307" y="630"/>
                      </a:cubicBezTo>
                      <a:cubicBezTo>
                        <a:pt x="2307" y="630"/>
                        <a:pt x="2307" y="630"/>
                        <a:pt x="2307" y="630"/>
                      </a:cubicBezTo>
                      <a:close/>
                      <a:moveTo>
                        <a:pt x="757" y="1275"/>
                      </a:moveTo>
                      <a:cubicBezTo>
                        <a:pt x="753" y="1275"/>
                        <a:pt x="749" y="1274"/>
                        <a:pt x="744" y="1272"/>
                      </a:cubicBezTo>
                      <a:cubicBezTo>
                        <a:pt x="456" y="1108"/>
                        <a:pt x="456" y="1108"/>
                        <a:pt x="456" y="1108"/>
                      </a:cubicBezTo>
                      <a:cubicBezTo>
                        <a:pt x="443" y="1101"/>
                        <a:pt x="433" y="1084"/>
                        <a:pt x="433" y="1068"/>
                      </a:cubicBezTo>
                      <a:cubicBezTo>
                        <a:pt x="433" y="1038"/>
                        <a:pt x="433" y="1038"/>
                        <a:pt x="433" y="1038"/>
                      </a:cubicBezTo>
                      <a:cubicBezTo>
                        <a:pt x="433" y="1019"/>
                        <a:pt x="449" y="1009"/>
                        <a:pt x="466" y="1019"/>
                      </a:cubicBezTo>
                      <a:cubicBezTo>
                        <a:pt x="754" y="1183"/>
                        <a:pt x="754" y="1183"/>
                        <a:pt x="754" y="1183"/>
                      </a:cubicBezTo>
                      <a:cubicBezTo>
                        <a:pt x="767" y="1190"/>
                        <a:pt x="777" y="1208"/>
                        <a:pt x="777" y="1222"/>
                      </a:cubicBezTo>
                      <a:cubicBezTo>
                        <a:pt x="777" y="1252"/>
                        <a:pt x="777" y="1252"/>
                        <a:pt x="777" y="1252"/>
                      </a:cubicBezTo>
                      <a:cubicBezTo>
                        <a:pt x="777" y="1266"/>
                        <a:pt x="769" y="1275"/>
                        <a:pt x="757" y="1275"/>
                      </a:cubicBezTo>
                      <a:close/>
                      <a:moveTo>
                        <a:pt x="1027" y="1487"/>
                      </a:moveTo>
                      <a:cubicBezTo>
                        <a:pt x="1035" y="1497"/>
                        <a:pt x="1033" y="1513"/>
                        <a:pt x="1021" y="1520"/>
                      </a:cubicBezTo>
                      <a:cubicBezTo>
                        <a:pt x="934" y="1570"/>
                        <a:pt x="934" y="1570"/>
                        <a:pt x="934" y="1570"/>
                      </a:cubicBezTo>
                      <a:cubicBezTo>
                        <a:pt x="923" y="1577"/>
                        <a:pt x="903" y="1569"/>
                        <a:pt x="897" y="1563"/>
                      </a:cubicBezTo>
                      <a:cubicBezTo>
                        <a:pt x="891" y="1557"/>
                        <a:pt x="890" y="1540"/>
                        <a:pt x="890" y="1540"/>
                      </a:cubicBezTo>
                      <a:cubicBezTo>
                        <a:pt x="890" y="1341"/>
                        <a:pt x="890" y="1341"/>
                        <a:pt x="890" y="1341"/>
                      </a:cubicBezTo>
                      <a:cubicBezTo>
                        <a:pt x="890" y="1341"/>
                        <a:pt x="891" y="1321"/>
                        <a:pt x="901" y="1315"/>
                      </a:cubicBezTo>
                      <a:cubicBezTo>
                        <a:pt x="986" y="1266"/>
                        <a:pt x="986" y="1266"/>
                        <a:pt x="986" y="1266"/>
                      </a:cubicBezTo>
                      <a:cubicBezTo>
                        <a:pt x="999" y="1259"/>
                        <a:pt x="1018" y="1264"/>
                        <a:pt x="1027" y="1274"/>
                      </a:cubicBezTo>
                      <a:cubicBezTo>
                        <a:pt x="1027" y="1274"/>
                        <a:pt x="1027" y="1274"/>
                        <a:pt x="1027" y="1274"/>
                      </a:cubicBezTo>
                      <a:cubicBezTo>
                        <a:pt x="1034" y="1285"/>
                        <a:pt x="1033" y="1301"/>
                        <a:pt x="1021" y="1308"/>
                      </a:cubicBezTo>
                      <a:cubicBezTo>
                        <a:pt x="950" y="1349"/>
                        <a:pt x="950" y="1349"/>
                        <a:pt x="950" y="1349"/>
                      </a:cubicBezTo>
                      <a:cubicBezTo>
                        <a:pt x="950" y="1503"/>
                        <a:pt x="950" y="1503"/>
                        <a:pt x="950" y="1503"/>
                      </a:cubicBezTo>
                      <a:cubicBezTo>
                        <a:pt x="986" y="1481"/>
                        <a:pt x="986" y="1481"/>
                        <a:pt x="986" y="1481"/>
                      </a:cubicBezTo>
                      <a:cubicBezTo>
                        <a:pt x="999" y="1474"/>
                        <a:pt x="1018" y="1475"/>
                        <a:pt x="1027" y="1487"/>
                      </a:cubicBezTo>
                      <a:close/>
                      <a:moveTo>
                        <a:pt x="263" y="1055"/>
                      </a:moveTo>
                      <a:cubicBezTo>
                        <a:pt x="271" y="1065"/>
                        <a:pt x="268" y="1081"/>
                        <a:pt x="255" y="1088"/>
                      </a:cubicBezTo>
                      <a:cubicBezTo>
                        <a:pt x="170" y="1138"/>
                        <a:pt x="170" y="1138"/>
                        <a:pt x="170" y="1138"/>
                      </a:cubicBezTo>
                      <a:cubicBezTo>
                        <a:pt x="157" y="1146"/>
                        <a:pt x="139" y="1137"/>
                        <a:pt x="133" y="1131"/>
                      </a:cubicBezTo>
                      <a:cubicBezTo>
                        <a:pt x="127" y="1125"/>
                        <a:pt x="124" y="1108"/>
                        <a:pt x="124" y="1108"/>
                      </a:cubicBezTo>
                      <a:cubicBezTo>
                        <a:pt x="124" y="910"/>
                        <a:pt x="124" y="910"/>
                        <a:pt x="124" y="910"/>
                      </a:cubicBezTo>
                      <a:cubicBezTo>
                        <a:pt x="124" y="910"/>
                        <a:pt x="127" y="889"/>
                        <a:pt x="137" y="884"/>
                      </a:cubicBezTo>
                      <a:cubicBezTo>
                        <a:pt x="222" y="835"/>
                        <a:pt x="222" y="835"/>
                        <a:pt x="222" y="835"/>
                      </a:cubicBezTo>
                      <a:cubicBezTo>
                        <a:pt x="235" y="828"/>
                        <a:pt x="254" y="832"/>
                        <a:pt x="261" y="842"/>
                      </a:cubicBezTo>
                      <a:cubicBezTo>
                        <a:pt x="261" y="842"/>
                        <a:pt x="261" y="842"/>
                        <a:pt x="261" y="842"/>
                      </a:cubicBezTo>
                      <a:cubicBezTo>
                        <a:pt x="270" y="853"/>
                        <a:pt x="268" y="869"/>
                        <a:pt x="255" y="876"/>
                      </a:cubicBezTo>
                      <a:cubicBezTo>
                        <a:pt x="186" y="917"/>
                        <a:pt x="186" y="917"/>
                        <a:pt x="186" y="917"/>
                      </a:cubicBezTo>
                      <a:cubicBezTo>
                        <a:pt x="186" y="1071"/>
                        <a:pt x="186" y="1071"/>
                        <a:pt x="186" y="1071"/>
                      </a:cubicBezTo>
                      <a:cubicBezTo>
                        <a:pt x="222" y="1049"/>
                        <a:pt x="222" y="1049"/>
                        <a:pt x="222" y="1049"/>
                      </a:cubicBezTo>
                      <a:cubicBezTo>
                        <a:pt x="235" y="1042"/>
                        <a:pt x="254" y="1043"/>
                        <a:pt x="263" y="1055"/>
                      </a:cubicBezTo>
                      <a:close/>
                    </a:path>
                  </a:pathLst>
                </a:custGeom>
                <a:solidFill>
                  <a:schemeClr val="accent5"/>
                </a:solidFill>
                <a:ln>
                  <a:noFill/>
                </a:ln>
              </p:spPr>
              <p:txBody>
                <a:bodyPr vert="horz" wrap="square" lIns="89642" tIns="44821" rIns="89642" bIns="44821" numCol="1" anchor="t" anchorCtr="0" compatLnSpc="1">
                  <a:prstTxWarp prst="textNoShape">
                    <a:avLst/>
                  </a:prstTxWarp>
                </a:bodyPr>
                <a:lstStyle/>
                <a:p>
                  <a:endParaRPr lang="en-US" sz="1765" dirty="0">
                    <a:solidFill>
                      <a:srgbClr val="FFFFFF"/>
                    </a:solidFill>
                  </a:endParaRPr>
                </a:p>
              </p:txBody>
            </p:sp>
          </p:grpSp>
          <p:sp>
            <p:nvSpPr>
              <p:cNvPr id="62" name="Rectangle 61"/>
              <p:cNvSpPr/>
              <p:nvPr/>
            </p:nvSpPr>
            <p:spPr bwMode="auto">
              <a:xfrm>
                <a:off x="9634682" y="2005121"/>
                <a:ext cx="1843633" cy="1274829"/>
              </a:xfrm>
              <a:prstGeom prst="rect">
                <a:avLst/>
              </a:prstGeom>
              <a:noFill/>
              <a:ln>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grpSp>
        <p:sp>
          <p:nvSpPr>
            <p:cNvPr id="81" name="Rectangle 80"/>
            <p:cNvSpPr/>
            <p:nvPr/>
          </p:nvSpPr>
          <p:spPr bwMode="auto">
            <a:xfrm>
              <a:off x="9004994" y="5677138"/>
              <a:ext cx="790676" cy="242089"/>
            </a:xfrm>
            <a:prstGeom prst="rect">
              <a:avLst/>
            </a:prstGeom>
            <a:solidFill>
              <a:schemeClr val="accent5"/>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372" dirty="0">
                <a:gradFill>
                  <a:gsLst>
                    <a:gs pos="0">
                      <a:srgbClr val="FFFFFF"/>
                    </a:gs>
                    <a:gs pos="100000">
                      <a:srgbClr val="FFFFFF"/>
                    </a:gs>
                  </a:gsLst>
                  <a:lin ang="5400000" scaled="0"/>
                </a:gradFill>
                <a:ea typeface="Segoe UI" pitchFamily="34" charset="0"/>
                <a:cs typeface="Segoe UI" pitchFamily="34" charset="0"/>
              </a:endParaRPr>
            </a:p>
          </p:txBody>
        </p:sp>
        <p:sp>
          <p:nvSpPr>
            <p:cNvPr id="82" name="Freeform 81"/>
            <p:cNvSpPr/>
            <p:nvPr/>
          </p:nvSpPr>
          <p:spPr bwMode="auto">
            <a:xfrm>
              <a:off x="9767030" y="5333489"/>
              <a:ext cx="274320" cy="45719"/>
            </a:xfrm>
            <a:custGeom>
              <a:avLst/>
              <a:gdLst>
                <a:gd name="connsiteX0" fmla="*/ 0 w 951722"/>
                <a:gd name="connsiteY0" fmla="*/ 0 h 0"/>
                <a:gd name="connsiteX1" fmla="*/ 951722 w 951722"/>
                <a:gd name="connsiteY1" fmla="*/ 0 h 0"/>
              </a:gdLst>
              <a:ahLst/>
              <a:cxnLst>
                <a:cxn ang="0">
                  <a:pos x="connsiteX0" y="connsiteY0"/>
                </a:cxn>
                <a:cxn ang="0">
                  <a:pos x="connsiteX1" y="connsiteY1"/>
                </a:cxn>
              </a:cxnLst>
              <a:rect l="l" t="t" r="r" b="b"/>
              <a:pathLst>
                <a:path w="951722">
                  <a:moveTo>
                    <a:pt x="0" y="0"/>
                  </a:moveTo>
                  <a:lnTo>
                    <a:pt x="951722" y="0"/>
                  </a:lnTo>
                </a:path>
              </a:pathLst>
            </a:cu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765" dirty="0">
                <a:solidFill>
                  <a:srgbClr val="FFFFFF"/>
                </a:solidFill>
              </a:endParaRPr>
            </a:p>
          </p:txBody>
        </p:sp>
        <p:grpSp>
          <p:nvGrpSpPr>
            <p:cNvPr id="83" name="Group 82"/>
            <p:cNvGrpSpPr/>
            <p:nvPr/>
          </p:nvGrpSpPr>
          <p:grpSpPr>
            <a:xfrm>
              <a:off x="8963986" y="4983396"/>
              <a:ext cx="860871" cy="659606"/>
              <a:chOff x="6963918" y="2950369"/>
              <a:chExt cx="860871" cy="659606"/>
            </a:xfrm>
          </p:grpSpPr>
          <p:sp>
            <p:nvSpPr>
              <p:cNvPr id="84" name="Freeform 83"/>
              <p:cNvSpPr/>
              <p:nvPr/>
            </p:nvSpPr>
            <p:spPr bwMode="auto">
              <a:xfrm>
                <a:off x="6963918" y="2950369"/>
                <a:ext cx="860871" cy="659606"/>
              </a:xfrm>
              <a:custGeom>
                <a:avLst/>
                <a:gdLst>
                  <a:gd name="connsiteX0" fmla="*/ 30956 w 835819"/>
                  <a:gd name="connsiteY0" fmla="*/ 240506 h 647700"/>
                  <a:gd name="connsiteX1" fmla="*/ 435769 w 835819"/>
                  <a:gd name="connsiteY1" fmla="*/ 0 h 647700"/>
                  <a:gd name="connsiteX2" fmla="*/ 831056 w 835819"/>
                  <a:gd name="connsiteY2" fmla="*/ 223837 h 647700"/>
                  <a:gd name="connsiteX3" fmla="*/ 835819 w 835819"/>
                  <a:gd name="connsiteY3" fmla="*/ 400050 h 647700"/>
                  <a:gd name="connsiteX4" fmla="*/ 447675 w 835819"/>
                  <a:gd name="connsiteY4" fmla="*/ 647700 h 647700"/>
                  <a:gd name="connsiteX5" fmla="*/ 0 w 835819"/>
                  <a:gd name="connsiteY5" fmla="*/ 392906 h 647700"/>
                  <a:gd name="connsiteX6" fmla="*/ 30956 w 835819"/>
                  <a:gd name="connsiteY6" fmla="*/ 240506 h 647700"/>
                  <a:gd name="connsiteX0" fmla="*/ 45243 w 850106"/>
                  <a:gd name="connsiteY0" fmla="*/ 240506 h 647700"/>
                  <a:gd name="connsiteX1" fmla="*/ 450056 w 850106"/>
                  <a:gd name="connsiteY1" fmla="*/ 0 h 647700"/>
                  <a:gd name="connsiteX2" fmla="*/ 845343 w 850106"/>
                  <a:gd name="connsiteY2" fmla="*/ 223837 h 647700"/>
                  <a:gd name="connsiteX3" fmla="*/ 850106 w 850106"/>
                  <a:gd name="connsiteY3" fmla="*/ 400050 h 647700"/>
                  <a:gd name="connsiteX4" fmla="*/ 461962 w 850106"/>
                  <a:gd name="connsiteY4" fmla="*/ 647700 h 647700"/>
                  <a:gd name="connsiteX5" fmla="*/ 0 w 850106"/>
                  <a:gd name="connsiteY5" fmla="*/ 397668 h 647700"/>
                  <a:gd name="connsiteX6" fmla="*/ 45243 w 850106"/>
                  <a:gd name="connsiteY6" fmla="*/ 240506 h 647700"/>
                  <a:gd name="connsiteX0" fmla="*/ 45243 w 850106"/>
                  <a:gd name="connsiteY0" fmla="*/ 240506 h 652462"/>
                  <a:gd name="connsiteX1" fmla="*/ 450056 w 850106"/>
                  <a:gd name="connsiteY1" fmla="*/ 0 h 652462"/>
                  <a:gd name="connsiteX2" fmla="*/ 845343 w 850106"/>
                  <a:gd name="connsiteY2" fmla="*/ 223837 h 652462"/>
                  <a:gd name="connsiteX3" fmla="*/ 850106 w 850106"/>
                  <a:gd name="connsiteY3" fmla="*/ 400050 h 652462"/>
                  <a:gd name="connsiteX4" fmla="*/ 442912 w 850106"/>
                  <a:gd name="connsiteY4" fmla="*/ 652462 h 652462"/>
                  <a:gd name="connsiteX5" fmla="*/ 0 w 850106"/>
                  <a:gd name="connsiteY5" fmla="*/ 397668 h 652462"/>
                  <a:gd name="connsiteX6" fmla="*/ 45243 w 850106"/>
                  <a:gd name="connsiteY6" fmla="*/ 240506 h 652462"/>
                  <a:gd name="connsiteX0" fmla="*/ 11773 w 866642"/>
                  <a:gd name="connsiteY0" fmla="*/ 238125 h 652462"/>
                  <a:gd name="connsiteX1" fmla="*/ 466592 w 866642"/>
                  <a:gd name="connsiteY1" fmla="*/ 0 h 652462"/>
                  <a:gd name="connsiteX2" fmla="*/ 861879 w 866642"/>
                  <a:gd name="connsiteY2" fmla="*/ 223837 h 652462"/>
                  <a:gd name="connsiteX3" fmla="*/ 866642 w 866642"/>
                  <a:gd name="connsiteY3" fmla="*/ 400050 h 652462"/>
                  <a:gd name="connsiteX4" fmla="*/ 459448 w 866642"/>
                  <a:gd name="connsiteY4" fmla="*/ 652462 h 652462"/>
                  <a:gd name="connsiteX5" fmla="*/ 16536 w 866642"/>
                  <a:gd name="connsiteY5" fmla="*/ 397668 h 652462"/>
                  <a:gd name="connsiteX6" fmla="*/ 11773 w 866642"/>
                  <a:gd name="connsiteY6" fmla="*/ 238125 h 652462"/>
                  <a:gd name="connsiteX0" fmla="*/ 0 w 854869"/>
                  <a:gd name="connsiteY0" fmla="*/ 238125 h 652462"/>
                  <a:gd name="connsiteX1" fmla="*/ 454819 w 854869"/>
                  <a:gd name="connsiteY1" fmla="*/ 0 h 652462"/>
                  <a:gd name="connsiteX2" fmla="*/ 850106 w 854869"/>
                  <a:gd name="connsiteY2" fmla="*/ 223837 h 652462"/>
                  <a:gd name="connsiteX3" fmla="*/ 854869 w 854869"/>
                  <a:gd name="connsiteY3" fmla="*/ 400050 h 652462"/>
                  <a:gd name="connsiteX4" fmla="*/ 447675 w 854869"/>
                  <a:gd name="connsiteY4" fmla="*/ 652462 h 652462"/>
                  <a:gd name="connsiteX5" fmla="*/ 4763 w 854869"/>
                  <a:gd name="connsiteY5" fmla="*/ 397668 h 652462"/>
                  <a:gd name="connsiteX6" fmla="*/ 0 w 854869"/>
                  <a:gd name="connsiteY6" fmla="*/ 238125 h 652462"/>
                  <a:gd name="connsiteX0" fmla="*/ 9524 w 850106"/>
                  <a:gd name="connsiteY0" fmla="*/ 233363 h 652462"/>
                  <a:gd name="connsiteX1" fmla="*/ 450056 w 850106"/>
                  <a:gd name="connsiteY1" fmla="*/ 0 h 652462"/>
                  <a:gd name="connsiteX2" fmla="*/ 845343 w 850106"/>
                  <a:gd name="connsiteY2" fmla="*/ 223837 h 652462"/>
                  <a:gd name="connsiteX3" fmla="*/ 850106 w 850106"/>
                  <a:gd name="connsiteY3" fmla="*/ 400050 h 652462"/>
                  <a:gd name="connsiteX4" fmla="*/ 442912 w 850106"/>
                  <a:gd name="connsiteY4" fmla="*/ 652462 h 652462"/>
                  <a:gd name="connsiteX5" fmla="*/ 0 w 850106"/>
                  <a:gd name="connsiteY5" fmla="*/ 397668 h 652462"/>
                  <a:gd name="connsiteX6" fmla="*/ 9524 w 850106"/>
                  <a:gd name="connsiteY6" fmla="*/ 233363 h 652462"/>
                  <a:gd name="connsiteX0" fmla="*/ 0 w 840582"/>
                  <a:gd name="connsiteY0" fmla="*/ 233363 h 652462"/>
                  <a:gd name="connsiteX1" fmla="*/ 440532 w 840582"/>
                  <a:gd name="connsiteY1" fmla="*/ 0 h 652462"/>
                  <a:gd name="connsiteX2" fmla="*/ 835819 w 840582"/>
                  <a:gd name="connsiteY2" fmla="*/ 223837 h 652462"/>
                  <a:gd name="connsiteX3" fmla="*/ 840582 w 840582"/>
                  <a:gd name="connsiteY3" fmla="*/ 400050 h 652462"/>
                  <a:gd name="connsiteX4" fmla="*/ 433388 w 840582"/>
                  <a:gd name="connsiteY4" fmla="*/ 652462 h 652462"/>
                  <a:gd name="connsiteX5" fmla="*/ 2383 w 840582"/>
                  <a:gd name="connsiteY5" fmla="*/ 397668 h 652462"/>
                  <a:gd name="connsiteX6" fmla="*/ 0 w 840582"/>
                  <a:gd name="connsiteY6" fmla="*/ 233363 h 652462"/>
                  <a:gd name="connsiteX0" fmla="*/ 1239 w 841821"/>
                  <a:gd name="connsiteY0" fmla="*/ 233363 h 652462"/>
                  <a:gd name="connsiteX1" fmla="*/ 441771 w 841821"/>
                  <a:gd name="connsiteY1" fmla="*/ 0 h 652462"/>
                  <a:gd name="connsiteX2" fmla="*/ 837058 w 841821"/>
                  <a:gd name="connsiteY2" fmla="*/ 223837 h 652462"/>
                  <a:gd name="connsiteX3" fmla="*/ 841821 w 841821"/>
                  <a:gd name="connsiteY3" fmla="*/ 400050 h 652462"/>
                  <a:gd name="connsiteX4" fmla="*/ 434627 w 841821"/>
                  <a:gd name="connsiteY4" fmla="*/ 652462 h 652462"/>
                  <a:gd name="connsiteX5" fmla="*/ 3622 w 841821"/>
                  <a:gd name="connsiteY5" fmla="*/ 397668 h 652462"/>
                  <a:gd name="connsiteX6" fmla="*/ 1239 w 841821"/>
                  <a:gd name="connsiteY6" fmla="*/ 233363 h 652462"/>
                  <a:gd name="connsiteX0" fmla="*/ 1239 w 851346"/>
                  <a:gd name="connsiteY0" fmla="*/ 233363 h 652462"/>
                  <a:gd name="connsiteX1" fmla="*/ 441771 w 851346"/>
                  <a:gd name="connsiteY1" fmla="*/ 0 h 652462"/>
                  <a:gd name="connsiteX2" fmla="*/ 851346 w 851346"/>
                  <a:gd name="connsiteY2" fmla="*/ 228599 h 652462"/>
                  <a:gd name="connsiteX3" fmla="*/ 841821 w 851346"/>
                  <a:gd name="connsiteY3" fmla="*/ 400050 h 652462"/>
                  <a:gd name="connsiteX4" fmla="*/ 434627 w 851346"/>
                  <a:gd name="connsiteY4" fmla="*/ 652462 h 652462"/>
                  <a:gd name="connsiteX5" fmla="*/ 3622 w 851346"/>
                  <a:gd name="connsiteY5" fmla="*/ 397668 h 652462"/>
                  <a:gd name="connsiteX6" fmla="*/ 1239 w 851346"/>
                  <a:gd name="connsiteY6" fmla="*/ 233363 h 652462"/>
                  <a:gd name="connsiteX0" fmla="*/ 1239 w 856108"/>
                  <a:gd name="connsiteY0" fmla="*/ 233363 h 652462"/>
                  <a:gd name="connsiteX1" fmla="*/ 441771 w 856108"/>
                  <a:gd name="connsiteY1" fmla="*/ 0 h 652462"/>
                  <a:gd name="connsiteX2" fmla="*/ 851346 w 856108"/>
                  <a:gd name="connsiteY2" fmla="*/ 228599 h 652462"/>
                  <a:gd name="connsiteX3" fmla="*/ 856108 w 856108"/>
                  <a:gd name="connsiteY3" fmla="*/ 400050 h 652462"/>
                  <a:gd name="connsiteX4" fmla="*/ 434627 w 856108"/>
                  <a:gd name="connsiteY4" fmla="*/ 652462 h 652462"/>
                  <a:gd name="connsiteX5" fmla="*/ 3622 w 856108"/>
                  <a:gd name="connsiteY5" fmla="*/ 397668 h 652462"/>
                  <a:gd name="connsiteX6" fmla="*/ 1239 w 856108"/>
                  <a:gd name="connsiteY6" fmla="*/ 233363 h 652462"/>
                  <a:gd name="connsiteX0" fmla="*/ 1239 w 860871"/>
                  <a:gd name="connsiteY0" fmla="*/ 233363 h 652462"/>
                  <a:gd name="connsiteX1" fmla="*/ 441771 w 860871"/>
                  <a:gd name="connsiteY1" fmla="*/ 0 h 652462"/>
                  <a:gd name="connsiteX2" fmla="*/ 860871 w 860871"/>
                  <a:gd name="connsiteY2" fmla="*/ 228599 h 652462"/>
                  <a:gd name="connsiteX3" fmla="*/ 856108 w 860871"/>
                  <a:gd name="connsiteY3" fmla="*/ 400050 h 652462"/>
                  <a:gd name="connsiteX4" fmla="*/ 434627 w 860871"/>
                  <a:gd name="connsiteY4" fmla="*/ 652462 h 652462"/>
                  <a:gd name="connsiteX5" fmla="*/ 3622 w 860871"/>
                  <a:gd name="connsiteY5" fmla="*/ 397668 h 652462"/>
                  <a:gd name="connsiteX6" fmla="*/ 1239 w 860871"/>
                  <a:gd name="connsiteY6" fmla="*/ 233363 h 652462"/>
                  <a:gd name="connsiteX0" fmla="*/ 1239 w 860871"/>
                  <a:gd name="connsiteY0" fmla="*/ 240507 h 659606"/>
                  <a:gd name="connsiteX1" fmla="*/ 458440 w 860871"/>
                  <a:gd name="connsiteY1" fmla="*/ 0 h 659606"/>
                  <a:gd name="connsiteX2" fmla="*/ 860871 w 860871"/>
                  <a:gd name="connsiteY2" fmla="*/ 235743 h 659606"/>
                  <a:gd name="connsiteX3" fmla="*/ 856108 w 860871"/>
                  <a:gd name="connsiteY3" fmla="*/ 407194 h 659606"/>
                  <a:gd name="connsiteX4" fmla="*/ 434627 w 860871"/>
                  <a:gd name="connsiteY4" fmla="*/ 659606 h 659606"/>
                  <a:gd name="connsiteX5" fmla="*/ 3622 w 860871"/>
                  <a:gd name="connsiteY5" fmla="*/ 404812 h 659606"/>
                  <a:gd name="connsiteX6" fmla="*/ 1239 w 860871"/>
                  <a:gd name="connsiteY6" fmla="*/ 240507 h 659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0871" h="659606">
                    <a:moveTo>
                      <a:pt x="1239" y="240507"/>
                    </a:moveTo>
                    <a:lnTo>
                      <a:pt x="458440" y="0"/>
                    </a:lnTo>
                    <a:lnTo>
                      <a:pt x="860871" y="235743"/>
                    </a:lnTo>
                    <a:lnTo>
                      <a:pt x="856108" y="407194"/>
                    </a:lnTo>
                    <a:lnTo>
                      <a:pt x="434627" y="659606"/>
                    </a:lnTo>
                    <a:lnTo>
                      <a:pt x="3622" y="404812"/>
                    </a:lnTo>
                    <a:cubicBezTo>
                      <a:pt x="-5109" y="353218"/>
                      <a:pt x="5207" y="289720"/>
                      <a:pt x="1239" y="240507"/>
                    </a:cubicBezTo>
                    <a:close/>
                  </a:path>
                </a:pathLst>
              </a:cu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5" name="Freeform 9"/>
              <p:cNvSpPr>
                <a:spLocks noEditPoints="1"/>
              </p:cNvSpPr>
              <p:nvPr/>
            </p:nvSpPr>
            <p:spPr bwMode="auto">
              <a:xfrm>
                <a:off x="6990840" y="2990676"/>
                <a:ext cx="795784" cy="590550"/>
              </a:xfrm>
              <a:custGeom>
                <a:avLst/>
                <a:gdLst>
                  <a:gd name="T0" fmla="*/ 2283 w 2309"/>
                  <a:gd name="T1" fmla="*/ 589 h 1714"/>
                  <a:gd name="T2" fmla="*/ 1285 w 2309"/>
                  <a:gd name="T3" fmla="*/ 8 h 1714"/>
                  <a:gd name="T4" fmla="*/ 1213 w 2309"/>
                  <a:gd name="T5" fmla="*/ 8 h 1714"/>
                  <a:gd name="T6" fmla="*/ 1242 w 2309"/>
                  <a:gd name="T7" fmla="*/ 1200 h 1714"/>
                  <a:gd name="T8" fmla="*/ 289 w 2309"/>
                  <a:gd name="T9" fmla="*/ 1097 h 1714"/>
                  <a:gd name="T10" fmla="*/ 860 w 2309"/>
                  <a:gd name="T11" fmla="*/ 1513 h 1714"/>
                  <a:gd name="T12" fmla="*/ 271 w 2309"/>
                  <a:gd name="T13" fmla="*/ 1112 h 1714"/>
                  <a:gd name="T14" fmla="*/ 1278 w 2309"/>
                  <a:gd name="T15" fmla="*/ 1291 h 1714"/>
                  <a:gd name="T16" fmla="*/ 1255 w 2309"/>
                  <a:gd name="T17" fmla="*/ 1708 h 1714"/>
                  <a:gd name="T18" fmla="*/ 1203 w 2309"/>
                  <a:gd name="T19" fmla="*/ 1707 h 1714"/>
                  <a:gd name="T20" fmla="*/ 1035 w 2309"/>
                  <a:gd name="T21" fmla="*/ 1544 h 1714"/>
                  <a:gd name="T22" fmla="*/ 1198 w 2309"/>
                  <a:gd name="T23" fmla="*/ 1612 h 1714"/>
                  <a:gd name="T24" fmla="*/ 81 w 2309"/>
                  <a:gd name="T25" fmla="*/ 695 h 1714"/>
                  <a:gd name="T26" fmla="*/ 82 w 2309"/>
                  <a:gd name="T27" fmla="*/ 980 h 1714"/>
                  <a:gd name="T28" fmla="*/ 95 w 2309"/>
                  <a:gd name="T29" fmla="*/ 1079 h 1714"/>
                  <a:gd name="T30" fmla="*/ 6 w 2309"/>
                  <a:gd name="T31" fmla="*/ 1022 h 1714"/>
                  <a:gd name="T32" fmla="*/ 0 w 2309"/>
                  <a:gd name="T33" fmla="*/ 645 h 1714"/>
                  <a:gd name="T34" fmla="*/ 77 w 2309"/>
                  <a:gd name="T35" fmla="*/ 600 h 1714"/>
                  <a:gd name="T36" fmla="*/ 140 w 2309"/>
                  <a:gd name="T37" fmla="*/ 635 h 1714"/>
                  <a:gd name="T38" fmla="*/ 1278 w 2309"/>
                  <a:gd name="T39" fmla="*/ 1291 h 1714"/>
                  <a:gd name="T40" fmla="*/ 2309 w 2309"/>
                  <a:gd name="T41" fmla="*/ 645 h 1714"/>
                  <a:gd name="T42" fmla="*/ 2273 w 2309"/>
                  <a:gd name="T43" fmla="*/ 1025 h 1714"/>
                  <a:gd name="T44" fmla="*/ 1325 w 2309"/>
                  <a:gd name="T45" fmla="*/ 1291 h 1714"/>
                  <a:gd name="T46" fmla="*/ 2307 w 2309"/>
                  <a:gd name="T47" fmla="*/ 630 h 1714"/>
                  <a:gd name="T48" fmla="*/ 757 w 2309"/>
                  <a:gd name="T49" fmla="*/ 1275 h 1714"/>
                  <a:gd name="T50" fmla="*/ 456 w 2309"/>
                  <a:gd name="T51" fmla="*/ 1108 h 1714"/>
                  <a:gd name="T52" fmla="*/ 433 w 2309"/>
                  <a:gd name="T53" fmla="*/ 1038 h 1714"/>
                  <a:gd name="T54" fmla="*/ 754 w 2309"/>
                  <a:gd name="T55" fmla="*/ 1183 h 1714"/>
                  <a:gd name="T56" fmla="*/ 777 w 2309"/>
                  <a:gd name="T57" fmla="*/ 1252 h 1714"/>
                  <a:gd name="T58" fmla="*/ 1027 w 2309"/>
                  <a:gd name="T59" fmla="*/ 1487 h 1714"/>
                  <a:gd name="T60" fmla="*/ 934 w 2309"/>
                  <a:gd name="T61" fmla="*/ 1570 h 1714"/>
                  <a:gd name="T62" fmla="*/ 890 w 2309"/>
                  <a:gd name="T63" fmla="*/ 1540 h 1714"/>
                  <a:gd name="T64" fmla="*/ 901 w 2309"/>
                  <a:gd name="T65" fmla="*/ 1315 h 1714"/>
                  <a:gd name="T66" fmla="*/ 1027 w 2309"/>
                  <a:gd name="T67" fmla="*/ 1274 h 1714"/>
                  <a:gd name="T68" fmla="*/ 1021 w 2309"/>
                  <a:gd name="T69" fmla="*/ 1308 h 1714"/>
                  <a:gd name="T70" fmla="*/ 950 w 2309"/>
                  <a:gd name="T71" fmla="*/ 1503 h 1714"/>
                  <a:gd name="T72" fmla="*/ 1027 w 2309"/>
                  <a:gd name="T73" fmla="*/ 1487 h 1714"/>
                  <a:gd name="T74" fmla="*/ 255 w 2309"/>
                  <a:gd name="T75" fmla="*/ 1088 h 1714"/>
                  <a:gd name="T76" fmla="*/ 133 w 2309"/>
                  <a:gd name="T77" fmla="*/ 1131 h 1714"/>
                  <a:gd name="T78" fmla="*/ 124 w 2309"/>
                  <a:gd name="T79" fmla="*/ 910 h 1714"/>
                  <a:gd name="T80" fmla="*/ 222 w 2309"/>
                  <a:gd name="T81" fmla="*/ 835 h 1714"/>
                  <a:gd name="T82" fmla="*/ 261 w 2309"/>
                  <a:gd name="T83" fmla="*/ 842 h 1714"/>
                  <a:gd name="T84" fmla="*/ 186 w 2309"/>
                  <a:gd name="T85" fmla="*/ 917 h 1714"/>
                  <a:gd name="T86" fmla="*/ 222 w 2309"/>
                  <a:gd name="T87" fmla="*/ 1049 h 1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09" h="1714">
                    <a:moveTo>
                      <a:pt x="1242" y="1200"/>
                    </a:moveTo>
                    <a:cubicBezTo>
                      <a:pt x="2283" y="589"/>
                      <a:pt x="2283" y="589"/>
                      <a:pt x="2283" y="589"/>
                    </a:cubicBezTo>
                    <a:cubicBezTo>
                      <a:pt x="2280" y="586"/>
                      <a:pt x="2277" y="584"/>
                      <a:pt x="2273" y="581"/>
                    </a:cubicBezTo>
                    <a:cubicBezTo>
                      <a:pt x="1285" y="8"/>
                      <a:pt x="1285" y="8"/>
                      <a:pt x="1285" y="8"/>
                    </a:cubicBezTo>
                    <a:cubicBezTo>
                      <a:pt x="1275" y="3"/>
                      <a:pt x="1262" y="0"/>
                      <a:pt x="1249" y="0"/>
                    </a:cubicBezTo>
                    <a:cubicBezTo>
                      <a:pt x="1236" y="0"/>
                      <a:pt x="1223" y="3"/>
                      <a:pt x="1213" y="8"/>
                    </a:cubicBezTo>
                    <a:cubicBezTo>
                      <a:pt x="188" y="607"/>
                      <a:pt x="188" y="607"/>
                      <a:pt x="188" y="607"/>
                    </a:cubicBezTo>
                    <a:cubicBezTo>
                      <a:pt x="1242" y="1200"/>
                      <a:pt x="1242" y="1200"/>
                      <a:pt x="1242" y="1200"/>
                    </a:cubicBezTo>
                    <a:cubicBezTo>
                      <a:pt x="1242" y="1200"/>
                      <a:pt x="1242" y="1200"/>
                      <a:pt x="1242" y="1200"/>
                    </a:cubicBezTo>
                    <a:close/>
                    <a:moveTo>
                      <a:pt x="289" y="1097"/>
                    </a:moveTo>
                    <a:cubicBezTo>
                      <a:pt x="860" y="1421"/>
                      <a:pt x="860" y="1421"/>
                      <a:pt x="860" y="1421"/>
                    </a:cubicBezTo>
                    <a:cubicBezTo>
                      <a:pt x="860" y="1513"/>
                      <a:pt x="860" y="1513"/>
                      <a:pt x="860" y="1513"/>
                    </a:cubicBezTo>
                    <a:cubicBezTo>
                      <a:pt x="214" y="1147"/>
                      <a:pt x="214" y="1147"/>
                      <a:pt x="214" y="1147"/>
                    </a:cubicBezTo>
                    <a:cubicBezTo>
                      <a:pt x="271" y="1112"/>
                      <a:pt x="271" y="1112"/>
                      <a:pt x="271" y="1112"/>
                    </a:cubicBezTo>
                    <a:cubicBezTo>
                      <a:pt x="277" y="1110"/>
                      <a:pt x="284" y="1104"/>
                      <a:pt x="289" y="1097"/>
                    </a:cubicBezTo>
                    <a:close/>
                    <a:moveTo>
                      <a:pt x="1278" y="1291"/>
                    </a:moveTo>
                    <a:cubicBezTo>
                      <a:pt x="1278" y="1674"/>
                      <a:pt x="1278" y="1674"/>
                      <a:pt x="1278" y="1674"/>
                    </a:cubicBezTo>
                    <a:cubicBezTo>
                      <a:pt x="1275" y="1688"/>
                      <a:pt x="1266" y="1701"/>
                      <a:pt x="1255" y="1708"/>
                    </a:cubicBezTo>
                    <a:cubicBezTo>
                      <a:pt x="1247" y="1713"/>
                      <a:pt x="1239" y="1714"/>
                      <a:pt x="1230" y="1714"/>
                    </a:cubicBezTo>
                    <a:cubicBezTo>
                      <a:pt x="1221" y="1714"/>
                      <a:pt x="1211" y="1713"/>
                      <a:pt x="1203" y="1707"/>
                    </a:cubicBezTo>
                    <a:cubicBezTo>
                      <a:pt x="976" y="1579"/>
                      <a:pt x="976" y="1579"/>
                      <a:pt x="976" y="1579"/>
                    </a:cubicBezTo>
                    <a:cubicBezTo>
                      <a:pt x="1035" y="1544"/>
                      <a:pt x="1035" y="1544"/>
                      <a:pt x="1035" y="1544"/>
                    </a:cubicBezTo>
                    <a:cubicBezTo>
                      <a:pt x="1043" y="1541"/>
                      <a:pt x="1048" y="1536"/>
                      <a:pt x="1053" y="1528"/>
                    </a:cubicBezTo>
                    <a:cubicBezTo>
                      <a:pt x="1198" y="1612"/>
                      <a:pt x="1198" y="1612"/>
                      <a:pt x="1198" y="1612"/>
                    </a:cubicBezTo>
                    <a:cubicBezTo>
                      <a:pt x="1198" y="1333"/>
                      <a:pt x="1198" y="1333"/>
                      <a:pt x="1198" y="1333"/>
                    </a:cubicBezTo>
                    <a:cubicBezTo>
                      <a:pt x="81" y="695"/>
                      <a:pt x="81" y="695"/>
                      <a:pt x="81" y="695"/>
                    </a:cubicBezTo>
                    <a:cubicBezTo>
                      <a:pt x="81" y="977"/>
                      <a:pt x="81" y="977"/>
                      <a:pt x="81" y="977"/>
                    </a:cubicBezTo>
                    <a:cubicBezTo>
                      <a:pt x="82" y="980"/>
                      <a:pt x="82" y="980"/>
                      <a:pt x="82" y="980"/>
                    </a:cubicBezTo>
                    <a:cubicBezTo>
                      <a:pt x="95" y="989"/>
                      <a:pt x="95" y="989"/>
                      <a:pt x="95" y="989"/>
                    </a:cubicBezTo>
                    <a:cubicBezTo>
                      <a:pt x="95" y="1079"/>
                      <a:pt x="95" y="1079"/>
                      <a:pt x="95" y="1079"/>
                    </a:cubicBezTo>
                    <a:cubicBezTo>
                      <a:pt x="39" y="1048"/>
                      <a:pt x="39" y="1048"/>
                      <a:pt x="39" y="1048"/>
                    </a:cubicBezTo>
                    <a:cubicBezTo>
                      <a:pt x="6" y="1022"/>
                      <a:pt x="6" y="1022"/>
                      <a:pt x="6" y="1022"/>
                    </a:cubicBezTo>
                    <a:cubicBezTo>
                      <a:pt x="0" y="994"/>
                      <a:pt x="0" y="994"/>
                      <a:pt x="0" y="994"/>
                    </a:cubicBezTo>
                    <a:cubicBezTo>
                      <a:pt x="0" y="645"/>
                      <a:pt x="0" y="645"/>
                      <a:pt x="0" y="645"/>
                    </a:cubicBezTo>
                    <a:cubicBezTo>
                      <a:pt x="0" y="625"/>
                      <a:pt x="9" y="609"/>
                      <a:pt x="25" y="599"/>
                    </a:cubicBezTo>
                    <a:cubicBezTo>
                      <a:pt x="41" y="590"/>
                      <a:pt x="59" y="590"/>
                      <a:pt x="77" y="600"/>
                    </a:cubicBezTo>
                    <a:cubicBezTo>
                      <a:pt x="139" y="636"/>
                      <a:pt x="139" y="636"/>
                      <a:pt x="139" y="636"/>
                    </a:cubicBezTo>
                    <a:cubicBezTo>
                      <a:pt x="140" y="635"/>
                      <a:pt x="140" y="635"/>
                      <a:pt x="140" y="635"/>
                    </a:cubicBezTo>
                    <a:cubicBezTo>
                      <a:pt x="1265" y="1268"/>
                      <a:pt x="1265" y="1268"/>
                      <a:pt x="1265" y="1268"/>
                    </a:cubicBezTo>
                    <a:cubicBezTo>
                      <a:pt x="1270" y="1271"/>
                      <a:pt x="1278" y="1284"/>
                      <a:pt x="1278" y="1291"/>
                    </a:cubicBezTo>
                    <a:close/>
                    <a:moveTo>
                      <a:pt x="2307" y="630"/>
                    </a:moveTo>
                    <a:cubicBezTo>
                      <a:pt x="2309" y="635"/>
                      <a:pt x="2309" y="639"/>
                      <a:pt x="2309" y="645"/>
                    </a:cubicBezTo>
                    <a:cubicBezTo>
                      <a:pt x="2309" y="963"/>
                      <a:pt x="2309" y="963"/>
                      <a:pt x="2309" y="963"/>
                    </a:cubicBezTo>
                    <a:cubicBezTo>
                      <a:pt x="2309" y="987"/>
                      <a:pt x="2294" y="1013"/>
                      <a:pt x="2273" y="1025"/>
                    </a:cubicBezTo>
                    <a:cubicBezTo>
                      <a:pt x="1325" y="1564"/>
                      <a:pt x="1325" y="1564"/>
                      <a:pt x="1325" y="1564"/>
                    </a:cubicBezTo>
                    <a:cubicBezTo>
                      <a:pt x="1325" y="1291"/>
                      <a:pt x="1325" y="1291"/>
                      <a:pt x="1325" y="1291"/>
                    </a:cubicBezTo>
                    <a:cubicBezTo>
                      <a:pt x="1325" y="1266"/>
                      <a:pt x="1311" y="1241"/>
                      <a:pt x="1289" y="1228"/>
                    </a:cubicBezTo>
                    <a:cubicBezTo>
                      <a:pt x="2307" y="630"/>
                      <a:pt x="2307" y="630"/>
                      <a:pt x="2307" y="630"/>
                    </a:cubicBezTo>
                    <a:cubicBezTo>
                      <a:pt x="2307" y="630"/>
                      <a:pt x="2307" y="630"/>
                      <a:pt x="2307" y="630"/>
                    </a:cubicBezTo>
                    <a:close/>
                    <a:moveTo>
                      <a:pt x="757" y="1275"/>
                    </a:moveTo>
                    <a:cubicBezTo>
                      <a:pt x="753" y="1275"/>
                      <a:pt x="749" y="1274"/>
                      <a:pt x="744" y="1272"/>
                    </a:cubicBezTo>
                    <a:cubicBezTo>
                      <a:pt x="456" y="1108"/>
                      <a:pt x="456" y="1108"/>
                      <a:pt x="456" y="1108"/>
                    </a:cubicBezTo>
                    <a:cubicBezTo>
                      <a:pt x="443" y="1101"/>
                      <a:pt x="433" y="1084"/>
                      <a:pt x="433" y="1068"/>
                    </a:cubicBezTo>
                    <a:cubicBezTo>
                      <a:pt x="433" y="1038"/>
                      <a:pt x="433" y="1038"/>
                      <a:pt x="433" y="1038"/>
                    </a:cubicBezTo>
                    <a:cubicBezTo>
                      <a:pt x="433" y="1019"/>
                      <a:pt x="449" y="1009"/>
                      <a:pt x="466" y="1019"/>
                    </a:cubicBezTo>
                    <a:cubicBezTo>
                      <a:pt x="754" y="1183"/>
                      <a:pt x="754" y="1183"/>
                      <a:pt x="754" y="1183"/>
                    </a:cubicBezTo>
                    <a:cubicBezTo>
                      <a:pt x="767" y="1190"/>
                      <a:pt x="777" y="1208"/>
                      <a:pt x="777" y="1222"/>
                    </a:cubicBezTo>
                    <a:cubicBezTo>
                      <a:pt x="777" y="1252"/>
                      <a:pt x="777" y="1252"/>
                      <a:pt x="777" y="1252"/>
                    </a:cubicBezTo>
                    <a:cubicBezTo>
                      <a:pt x="777" y="1266"/>
                      <a:pt x="769" y="1275"/>
                      <a:pt x="757" y="1275"/>
                    </a:cubicBezTo>
                    <a:close/>
                    <a:moveTo>
                      <a:pt x="1027" y="1487"/>
                    </a:moveTo>
                    <a:cubicBezTo>
                      <a:pt x="1035" y="1497"/>
                      <a:pt x="1033" y="1513"/>
                      <a:pt x="1021" y="1520"/>
                    </a:cubicBezTo>
                    <a:cubicBezTo>
                      <a:pt x="934" y="1570"/>
                      <a:pt x="934" y="1570"/>
                      <a:pt x="934" y="1570"/>
                    </a:cubicBezTo>
                    <a:cubicBezTo>
                      <a:pt x="923" y="1577"/>
                      <a:pt x="903" y="1569"/>
                      <a:pt x="897" y="1563"/>
                    </a:cubicBezTo>
                    <a:cubicBezTo>
                      <a:pt x="891" y="1557"/>
                      <a:pt x="890" y="1540"/>
                      <a:pt x="890" y="1540"/>
                    </a:cubicBezTo>
                    <a:cubicBezTo>
                      <a:pt x="890" y="1341"/>
                      <a:pt x="890" y="1341"/>
                      <a:pt x="890" y="1341"/>
                    </a:cubicBezTo>
                    <a:cubicBezTo>
                      <a:pt x="890" y="1341"/>
                      <a:pt x="891" y="1321"/>
                      <a:pt x="901" y="1315"/>
                    </a:cubicBezTo>
                    <a:cubicBezTo>
                      <a:pt x="986" y="1266"/>
                      <a:pt x="986" y="1266"/>
                      <a:pt x="986" y="1266"/>
                    </a:cubicBezTo>
                    <a:cubicBezTo>
                      <a:pt x="999" y="1259"/>
                      <a:pt x="1018" y="1264"/>
                      <a:pt x="1027" y="1274"/>
                    </a:cubicBezTo>
                    <a:cubicBezTo>
                      <a:pt x="1027" y="1274"/>
                      <a:pt x="1027" y="1274"/>
                      <a:pt x="1027" y="1274"/>
                    </a:cubicBezTo>
                    <a:cubicBezTo>
                      <a:pt x="1034" y="1285"/>
                      <a:pt x="1033" y="1301"/>
                      <a:pt x="1021" y="1308"/>
                    </a:cubicBezTo>
                    <a:cubicBezTo>
                      <a:pt x="950" y="1349"/>
                      <a:pt x="950" y="1349"/>
                      <a:pt x="950" y="1349"/>
                    </a:cubicBezTo>
                    <a:cubicBezTo>
                      <a:pt x="950" y="1503"/>
                      <a:pt x="950" y="1503"/>
                      <a:pt x="950" y="1503"/>
                    </a:cubicBezTo>
                    <a:cubicBezTo>
                      <a:pt x="986" y="1481"/>
                      <a:pt x="986" y="1481"/>
                      <a:pt x="986" y="1481"/>
                    </a:cubicBezTo>
                    <a:cubicBezTo>
                      <a:pt x="999" y="1474"/>
                      <a:pt x="1018" y="1475"/>
                      <a:pt x="1027" y="1487"/>
                    </a:cubicBezTo>
                    <a:close/>
                    <a:moveTo>
                      <a:pt x="263" y="1055"/>
                    </a:moveTo>
                    <a:cubicBezTo>
                      <a:pt x="271" y="1065"/>
                      <a:pt x="268" y="1081"/>
                      <a:pt x="255" y="1088"/>
                    </a:cubicBezTo>
                    <a:cubicBezTo>
                      <a:pt x="170" y="1138"/>
                      <a:pt x="170" y="1138"/>
                      <a:pt x="170" y="1138"/>
                    </a:cubicBezTo>
                    <a:cubicBezTo>
                      <a:pt x="157" y="1146"/>
                      <a:pt x="139" y="1137"/>
                      <a:pt x="133" y="1131"/>
                    </a:cubicBezTo>
                    <a:cubicBezTo>
                      <a:pt x="127" y="1125"/>
                      <a:pt x="124" y="1108"/>
                      <a:pt x="124" y="1108"/>
                    </a:cubicBezTo>
                    <a:cubicBezTo>
                      <a:pt x="124" y="910"/>
                      <a:pt x="124" y="910"/>
                      <a:pt x="124" y="910"/>
                    </a:cubicBezTo>
                    <a:cubicBezTo>
                      <a:pt x="124" y="910"/>
                      <a:pt x="127" y="889"/>
                      <a:pt x="137" y="884"/>
                    </a:cubicBezTo>
                    <a:cubicBezTo>
                      <a:pt x="222" y="835"/>
                      <a:pt x="222" y="835"/>
                      <a:pt x="222" y="835"/>
                    </a:cubicBezTo>
                    <a:cubicBezTo>
                      <a:pt x="235" y="828"/>
                      <a:pt x="254" y="832"/>
                      <a:pt x="261" y="842"/>
                    </a:cubicBezTo>
                    <a:cubicBezTo>
                      <a:pt x="261" y="842"/>
                      <a:pt x="261" y="842"/>
                      <a:pt x="261" y="842"/>
                    </a:cubicBezTo>
                    <a:cubicBezTo>
                      <a:pt x="270" y="853"/>
                      <a:pt x="268" y="869"/>
                      <a:pt x="255" y="876"/>
                    </a:cubicBezTo>
                    <a:cubicBezTo>
                      <a:pt x="186" y="917"/>
                      <a:pt x="186" y="917"/>
                      <a:pt x="186" y="917"/>
                    </a:cubicBezTo>
                    <a:cubicBezTo>
                      <a:pt x="186" y="1071"/>
                      <a:pt x="186" y="1071"/>
                      <a:pt x="186" y="1071"/>
                    </a:cubicBezTo>
                    <a:cubicBezTo>
                      <a:pt x="222" y="1049"/>
                      <a:pt x="222" y="1049"/>
                      <a:pt x="222" y="1049"/>
                    </a:cubicBezTo>
                    <a:cubicBezTo>
                      <a:pt x="235" y="1042"/>
                      <a:pt x="254" y="1043"/>
                      <a:pt x="263" y="1055"/>
                    </a:cubicBezTo>
                    <a:close/>
                  </a:path>
                </a:pathLst>
              </a:custGeom>
              <a:solidFill>
                <a:schemeClr val="accent5"/>
              </a:solidFill>
              <a:ln>
                <a:noFill/>
              </a:ln>
            </p:spPr>
            <p:txBody>
              <a:bodyPr vert="horz" wrap="square" lIns="89642" tIns="44821" rIns="89642" bIns="44821" numCol="1" anchor="t" anchorCtr="0" compatLnSpc="1">
                <a:prstTxWarp prst="textNoShape">
                  <a:avLst/>
                </a:prstTxWarp>
              </a:bodyPr>
              <a:lstStyle/>
              <a:p>
                <a:endParaRPr lang="en-US" sz="1765" dirty="0">
                  <a:solidFill>
                    <a:srgbClr val="FFFFFF"/>
                  </a:solidFill>
                </a:endParaRPr>
              </a:p>
            </p:txBody>
          </p:sp>
        </p:grpSp>
      </p:grpSp>
    </p:spTree>
    <p:extLst>
      <p:ext uri="{BB962C8B-B14F-4D97-AF65-F5344CB8AC3E}">
        <p14:creationId xmlns:p14="http://schemas.microsoft.com/office/powerpoint/2010/main" val="16323371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6"/>
                                        </p:tgtEl>
                                        <p:attrNameLst>
                                          <p:attrName>style.visibility</p:attrName>
                                        </p:attrNameLst>
                                      </p:cBhvr>
                                      <p:to>
                                        <p:strVal val="visible"/>
                                      </p:to>
                                    </p:set>
                                    <p:animEffect transition="in" filter="fade">
                                      <p:cBhvr>
                                        <p:cTn id="7" dur="500"/>
                                        <p:tgtEl>
                                          <p:spTgt spid="8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7"/>
                                        </p:tgtEl>
                                        <p:attrNameLst>
                                          <p:attrName>style.visibility</p:attrName>
                                        </p:attrNameLst>
                                      </p:cBhvr>
                                      <p:to>
                                        <p:strVal val="visible"/>
                                      </p:to>
                                    </p:set>
                                    <p:animEffect transition="in" filter="fade">
                                      <p:cBhvr>
                                        <p:cTn id="12" dur="500"/>
                                        <p:tgtEl>
                                          <p:spTgt spid="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dirty="0"/>
              <a:t>Messaging</a:t>
            </a:r>
          </a:p>
        </p:txBody>
      </p:sp>
      <p:sp>
        <p:nvSpPr>
          <p:cNvPr id="3" name="Content Placeholder 2"/>
          <p:cNvSpPr>
            <a:spLocks noGrp="1"/>
          </p:cNvSpPr>
          <p:nvPr>
            <p:ph type="subTitle" idx="1"/>
          </p:nvPr>
        </p:nvSpPr>
        <p:spPr/>
        <p:txBody>
          <a:bodyPr>
            <a:normAutofit fontScale="62500" lnSpcReduction="20000"/>
          </a:bodyPr>
          <a:lstStyle/>
          <a:p>
            <a:r>
              <a:rPr lang="en-US" dirty="0"/>
              <a:t>Service Bus</a:t>
            </a:r>
          </a:p>
          <a:p>
            <a:r>
              <a:rPr lang="en-US" dirty="0"/>
              <a:t>Queues</a:t>
            </a:r>
          </a:p>
          <a:p>
            <a:r>
              <a:rPr lang="en-US" dirty="0"/>
              <a:t>Topics</a:t>
            </a:r>
          </a:p>
          <a:p>
            <a:r>
              <a:rPr lang="en-US" dirty="0"/>
              <a:t>Azure Relay </a:t>
            </a:r>
          </a:p>
          <a:p>
            <a:r>
              <a:rPr lang="en-US" dirty="0"/>
              <a:t>Service Bus Tiers</a:t>
            </a:r>
          </a:p>
          <a:p>
            <a:r>
              <a:rPr lang="en-US" dirty="0"/>
              <a:t>Azure Storage Queue</a:t>
            </a:r>
          </a:p>
          <a:p>
            <a:endParaRPr lang="en-US" dirty="0"/>
          </a:p>
        </p:txBody>
      </p:sp>
    </p:spTree>
    <p:extLst>
      <p:ext uri="{BB962C8B-B14F-4D97-AF65-F5344CB8AC3E}">
        <p14:creationId xmlns:p14="http://schemas.microsoft.com/office/powerpoint/2010/main" val="108467512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3899" y="1495700"/>
            <a:ext cx="10388927" cy="2220706"/>
          </a:xfrm>
        </p:spPr>
        <p:txBody>
          <a:bodyPr/>
          <a:lstStyle/>
          <a:p>
            <a:endParaRPr lang="en-US" sz="2745" dirty="0"/>
          </a:p>
          <a:p>
            <a:endParaRPr lang="en-US" sz="2745" dirty="0"/>
          </a:p>
          <a:p>
            <a:endParaRPr lang="en-US" sz="2745" dirty="0"/>
          </a:p>
          <a:p>
            <a:endParaRPr lang="en-US" sz="2745" dirty="0"/>
          </a:p>
          <a:p>
            <a:pPr lvl="1"/>
            <a:endParaRPr lang="en-US" sz="1568" dirty="0"/>
          </a:p>
        </p:txBody>
      </p:sp>
      <p:sp>
        <p:nvSpPr>
          <p:cNvPr id="3" name="Title 2"/>
          <p:cNvSpPr>
            <a:spLocks noGrp="1"/>
          </p:cNvSpPr>
          <p:nvPr>
            <p:ph type="title"/>
          </p:nvPr>
        </p:nvSpPr>
        <p:spPr>
          <a:xfrm>
            <a:off x="263899" y="170708"/>
            <a:ext cx="11655840" cy="1332406"/>
          </a:xfrm>
        </p:spPr>
        <p:txBody>
          <a:bodyPr/>
          <a:lstStyle/>
          <a:p>
            <a:r>
              <a:rPr lang="en-US" dirty="0"/>
              <a:t>High Performance Compute</a:t>
            </a:r>
            <a:br>
              <a:rPr lang="en-US" dirty="0"/>
            </a:br>
            <a:endParaRPr lang="en-US" i="1" dirty="0"/>
          </a:p>
        </p:txBody>
      </p:sp>
      <p:pic>
        <p:nvPicPr>
          <p:cNvPr id="5" name="Picture 4">
            <a:extLst>
              <a:ext uri="{FF2B5EF4-FFF2-40B4-BE49-F238E27FC236}">
                <a16:creationId xmlns:a16="http://schemas.microsoft.com/office/drawing/2014/main" id="{18580AA2-DF82-49B2-9DD3-D05A096A89C1}"/>
              </a:ext>
            </a:extLst>
          </p:cNvPr>
          <p:cNvPicPr>
            <a:picLocks noChangeAspect="1"/>
          </p:cNvPicPr>
          <p:nvPr/>
        </p:nvPicPr>
        <p:blipFill>
          <a:blip r:embed="rId3"/>
          <a:stretch>
            <a:fillRect/>
          </a:stretch>
        </p:blipFill>
        <p:spPr>
          <a:xfrm>
            <a:off x="18993" y="487"/>
            <a:ext cx="12154014" cy="6857027"/>
          </a:xfrm>
          <a:prstGeom prst="rect">
            <a:avLst/>
          </a:prstGeom>
        </p:spPr>
      </p:pic>
    </p:spTree>
    <p:extLst>
      <p:ext uri="{BB962C8B-B14F-4D97-AF65-F5344CB8AC3E}">
        <p14:creationId xmlns:p14="http://schemas.microsoft.com/office/powerpoint/2010/main" val="960456044"/>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3899" y="1495700"/>
            <a:ext cx="10388927" cy="3618363"/>
          </a:xfrm>
        </p:spPr>
        <p:txBody>
          <a:bodyPr/>
          <a:lstStyle/>
          <a:p>
            <a:r>
              <a:rPr lang="en-US" sz="2745" dirty="0"/>
              <a:t>New VM SKU’s ND (P40) and NCV2(P100’s) announced</a:t>
            </a:r>
          </a:p>
          <a:p>
            <a:r>
              <a:rPr lang="en-US" sz="2745" dirty="0"/>
              <a:t>DV3 and EV3 announced with nested virtualization</a:t>
            </a:r>
          </a:p>
          <a:p>
            <a:endParaRPr lang="en-US" sz="2745" dirty="0"/>
          </a:p>
          <a:p>
            <a:endParaRPr lang="en-US" sz="2745" dirty="0"/>
          </a:p>
          <a:p>
            <a:endParaRPr lang="en-US" sz="2745" dirty="0"/>
          </a:p>
          <a:p>
            <a:endParaRPr lang="en-US" sz="2745" dirty="0"/>
          </a:p>
          <a:p>
            <a:endParaRPr lang="en-US" sz="2745" dirty="0"/>
          </a:p>
          <a:p>
            <a:pPr lvl="1"/>
            <a:endParaRPr lang="en-US" sz="1568" dirty="0"/>
          </a:p>
        </p:txBody>
      </p:sp>
      <p:sp>
        <p:nvSpPr>
          <p:cNvPr id="3" name="Title 2"/>
          <p:cNvSpPr>
            <a:spLocks noGrp="1"/>
          </p:cNvSpPr>
          <p:nvPr>
            <p:ph type="title"/>
          </p:nvPr>
        </p:nvSpPr>
        <p:spPr>
          <a:xfrm>
            <a:off x="263899" y="170708"/>
            <a:ext cx="11655840" cy="1332406"/>
          </a:xfrm>
        </p:spPr>
        <p:txBody>
          <a:bodyPr/>
          <a:lstStyle/>
          <a:p>
            <a:r>
              <a:rPr lang="en-US" dirty="0"/>
              <a:t>Latest VM Announcements</a:t>
            </a:r>
            <a:br>
              <a:rPr lang="en-US" dirty="0"/>
            </a:br>
            <a:endParaRPr lang="en-US" i="1" dirty="0"/>
          </a:p>
        </p:txBody>
      </p:sp>
    </p:spTree>
    <p:extLst>
      <p:ext uri="{BB962C8B-B14F-4D97-AF65-F5344CB8AC3E}">
        <p14:creationId xmlns:p14="http://schemas.microsoft.com/office/powerpoint/2010/main" val="719531586"/>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D25E685-DD07-45CF-BF16-69B7C45961A6}"/>
              </a:ext>
            </a:extLst>
          </p:cNvPr>
          <p:cNvSpPr>
            <a:spLocks noGrp="1"/>
          </p:cNvSpPr>
          <p:nvPr>
            <p:ph type="body" sz="quarter" idx="11"/>
          </p:nvPr>
        </p:nvSpPr>
        <p:spPr/>
        <p:txBody>
          <a:bodyPr/>
          <a:lstStyle/>
          <a:p>
            <a:r>
              <a:rPr lang="en-US" dirty="0">
                <a:solidFill>
                  <a:schemeClr val="accent6"/>
                </a:solidFill>
              </a:rPr>
              <a:t>If your HPC compute cluster requires a management head node and the choices are Azure Batch or HPC Pack then choose HPC Pack.</a:t>
            </a:r>
          </a:p>
          <a:p>
            <a:r>
              <a:rPr lang="en-US" dirty="0">
                <a:solidFill>
                  <a:schemeClr val="accent6"/>
                </a:solidFill>
              </a:rPr>
              <a:t>Azure Batch doesn’t have management head node.  </a:t>
            </a:r>
          </a:p>
        </p:txBody>
      </p:sp>
      <p:sp>
        <p:nvSpPr>
          <p:cNvPr id="5" name="Text Placeholder 4"/>
          <p:cNvSpPr>
            <a:spLocks noGrp="1"/>
          </p:cNvSpPr>
          <p:nvPr>
            <p:ph type="body" sz="quarter" idx="10"/>
          </p:nvPr>
        </p:nvSpPr>
        <p:spPr/>
        <p:txBody>
          <a:bodyPr/>
          <a:lstStyle/>
          <a:p>
            <a:r>
              <a:rPr lang="en-US" u="none" dirty="0">
                <a:solidFill>
                  <a:schemeClr val="accent6"/>
                </a:solidFill>
                <a:hlinkClick r:id="rId3"/>
              </a:rPr>
              <a:t>https://docs.microsoft.com/en-us/azure/cloud-services/cloud-services-setup-hybrid-hpcpack-cluster</a:t>
            </a:r>
            <a:r>
              <a:rPr lang="en-US" u="none" dirty="0">
                <a:solidFill>
                  <a:schemeClr val="accent6"/>
                </a:solidFill>
              </a:rPr>
              <a:t> </a:t>
            </a:r>
          </a:p>
        </p:txBody>
      </p:sp>
    </p:spTree>
    <p:extLst>
      <p:ext uri="{BB962C8B-B14F-4D97-AF65-F5344CB8AC3E}">
        <p14:creationId xmlns:p14="http://schemas.microsoft.com/office/powerpoint/2010/main" val="2040053172"/>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dirty="0"/>
              <a:t>Integrate Azure Services</a:t>
            </a:r>
          </a:p>
        </p:txBody>
      </p:sp>
      <p:sp>
        <p:nvSpPr>
          <p:cNvPr id="3" name="Content Placeholder 2"/>
          <p:cNvSpPr>
            <a:spLocks noGrp="1"/>
          </p:cNvSpPr>
          <p:nvPr>
            <p:ph type="subTitle" idx="1"/>
          </p:nvPr>
        </p:nvSpPr>
        <p:spPr/>
        <p:txBody>
          <a:bodyPr>
            <a:normAutofit fontScale="92500" lnSpcReduction="20000"/>
          </a:bodyPr>
          <a:lstStyle/>
          <a:p>
            <a:endParaRPr lang="en-US" dirty="0"/>
          </a:p>
          <a:p>
            <a:r>
              <a:rPr lang="en-US" dirty="0"/>
              <a:t>Azure Search</a:t>
            </a:r>
          </a:p>
          <a:p>
            <a:r>
              <a:rPr lang="en-US" dirty="0"/>
              <a:t>Media</a:t>
            </a:r>
          </a:p>
          <a:p>
            <a:r>
              <a:rPr lang="en-US" dirty="0"/>
              <a:t>Advanced Analytics</a:t>
            </a:r>
          </a:p>
          <a:p>
            <a:endParaRPr lang="en-US" dirty="0"/>
          </a:p>
          <a:p>
            <a:endParaRPr lang="en-US" dirty="0"/>
          </a:p>
        </p:txBody>
      </p:sp>
    </p:spTree>
    <p:extLst>
      <p:ext uri="{BB962C8B-B14F-4D97-AF65-F5344CB8AC3E}">
        <p14:creationId xmlns:p14="http://schemas.microsoft.com/office/powerpoint/2010/main" val="80176071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6" name="Group 25"/>
          <p:cNvGrpSpPr/>
          <p:nvPr/>
        </p:nvGrpSpPr>
        <p:grpSpPr>
          <a:xfrm>
            <a:off x="6456509" y="3618387"/>
            <a:ext cx="5733905" cy="3268844"/>
            <a:chOff x="5395913" y="3005041"/>
            <a:chExt cx="7045325" cy="4016472"/>
          </a:xfrm>
        </p:grpSpPr>
        <p:sp>
          <p:nvSpPr>
            <p:cNvPr id="27" name="AutoShape 3"/>
            <p:cNvSpPr>
              <a:spLocks noChangeAspect="1" noChangeArrowheads="1" noTextEdit="1"/>
            </p:cNvSpPr>
            <p:nvPr/>
          </p:nvSpPr>
          <p:spPr bwMode="auto">
            <a:xfrm>
              <a:off x="5397500" y="3095625"/>
              <a:ext cx="7042150" cy="392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8" name="Freeform 5"/>
            <p:cNvSpPr>
              <a:spLocks/>
            </p:cNvSpPr>
            <p:nvPr/>
          </p:nvSpPr>
          <p:spPr bwMode="auto">
            <a:xfrm>
              <a:off x="7165975" y="4114088"/>
              <a:ext cx="5272137" cy="1918412"/>
            </a:xfrm>
            <a:custGeom>
              <a:avLst/>
              <a:gdLst>
                <a:gd name="T0" fmla="*/ 16 w 3012"/>
                <a:gd name="T1" fmla="*/ 1048 h 1048"/>
                <a:gd name="T2" fmla="*/ 0 w 3012"/>
                <a:gd name="T3" fmla="*/ 977 h 1048"/>
                <a:gd name="T4" fmla="*/ 876 w 3012"/>
                <a:gd name="T5" fmla="*/ 764 h 1048"/>
                <a:gd name="T6" fmla="*/ 1593 w 3012"/>
                <a:gd name="T7" fmla="*/ 317 h 1048"/>
                <a:gd name="T8" fmla="*/ 2476 w 3012"/>
                <a:gd name="T9" fmla="*/ 283 h 1048"/>
                <a:gd name="T10" fmla="*/ 3012 w 3012"/>
                <a:gd name="T11" fmla="*/ 0 h 1048"/>
                <a:gd name="T12" fmla="*/ 3012 w 3012"/>
                <a:gd name="T13" fmla="*/ 0 h 1048"/>
                <a:gd name="T14" fmla="*/ 3012 w 3012"/>
                <a:gd name="T15" fmla="*/ 74 h 1048"/>
                <a:gd name="T16" fmla="*/ 3012 w 3012"/>
                <a:gd name="T17" fmla="*/ 79 h 1048"/>
                <a:gd name="T18" fmla="*/ 2497 w 3012"/>
                <a:gd name="T19" fmla="*/ 356 h 1048"/>
                <a:gd name="T20" fmla="*/ 1615 w 3012"/>
                <a:gd name="T21" fmla="*/ 390 h 1048"/>
                <a:gd name="T22" fmla="*/ 905 w 3012"/>
                <a:gd name="T23" fmla="*/ 831 h 1048"/>
                <a:gd name="T24" fmla="*/ 16 w 3012"/>
                <a:gd name="T25" fmla="*/ 1048 h 1048"/>
                <a:gd name="connsiteX0" fmla="*/ 53 w 11026"/>
                <a:gd name="connsiteY0" fmla="*/ 11531 h 11531"/>
                <a:gd name="connsiteX1" fmla="*/ 0 w 11026"/>
                <a:gd name="connsiteY1" fmla="*/ 10854 h 11531"/>
                <a:gd name="connsiteX2" fmla="*/ 2908 w 11026"/>
                <a:gd name="connsiteY2" fmla="*/ 8821 h 11531"/>
                <a:gd name="connsiteX3" fmla="*/ 5289 w 11026"/>
                <a:gd name="connsiteY3" fmla="*/ 4556 h 11531"/>
                <a:gd name="connsiteX4" fmla="*/ 8220 w 11026"/>
                <a:gd name="connsiteY4" fmla="*/ 4231 h 11531"/>
                <a:gd name="connsiteX5" fmla="*/ 10000 w 11026"/>
                <a:gd name="connsiteY5" fmla="*/ 1531 h 11531"/>
                <a:gd name="connsiteX6" fmla="*/ 11026 w 11026"/>
                <a:gd name="connsiteY6" fmla="*/ 0 h 11531"/>
                <a:gd name="connsiteX7" fmla="*/ 10000 w 11026"/>
                <a:gd name="connsiteY7" fmla="*/ 2237 h 11531"/>
                <a:gd name="connsiteX8" fmla="*/ 10000 w 11026"/>
                <a:gd name="connsiteY8" fmla="*/ 2285 h 11531"/>
                <a:gd name="connsiteX9" fmla="*/ 8290 w 11026"/>
                <a:gd name="connsiteY9" fmla="*/ 4928 h 11531"/>
                <a:gd name="connsiteX10" fmla="*/ 5362 w 11026"/>
                <a:gd name="connsiteY10" fmla="*/ 5252 h 11531"/>
                <a:gd name="connsiteX11" fmla="*/ 3005 w 11026"/>
                <a:gd name="connsiteY11" fmla="*/ 9460 h 11531"/>
                <a:gd name="connsiteX12" fmla="*/ 53 w 11026"/>
                <a:gd name="connsiteY12" fmla="*/ 11531 h 11531"/>
                <a:gd name="connsiteX0" fmla="*/ 53 w 11026"/>
                <a:gd name="connsiteY0" fmla="*/ 11531 h 11531"/>
                <a:gd name="connsiteX1" fmla="*/ 0 w 11026"/>
                <a:gd name="connsiteY1" fmla="*/ 10854 h 11531"/>
                <a:gd name="connsiteX2" fmla="*/ 2908 w 11026"/>
                <a:gd name="connsiteY2" fmla="*/ 8821 h 11531"/>
                <a:gd name="connsiteX3" fmla="*/ 5289 w 11026"/>
                <a:gd name="connsiteY3" fmla="*/ 4556 h 11531"/>
                <a:gd name="connsiteX4" fmla="*/ 8220 w 11026"/>
                <a:gd name="connsiteY4" fmla="*/ 4231 h 11531"/>
                <a:gd name="connsiteX5" fmla="*/ 10000 w 11026"/>
                <a:gd name="connsiteY5" fmla="*/ 1531 h 11531"/>
                <a:gd name="connsiteX6" fmla="*/ 11026 w 11026"/>
                <a:gd name="connsiteY6" fmla="*/ 0 h 11531"/>
                <a:gd name="connsiteX7" fmla="*/ 10000 w 11026"/>
                <a:gd name="connsiteY7" fmla="*/ 2237 h 11531"/>
                <a:gd name="connsiteX8" fmla="*/ 10030 w 11026"/>
                <a:gd name="connsiteY8" fmla="*/ 2528 h 11531"/>
                <a:gd name="connsiteX9" fmla="*/ 8290 w 11026"/>
                <a:gd name="connsiteY9" fmla="*/ 4928 h 11531"/>
                <a:gd name="connsiteX10" fmla="*/ 5362 w 11026"/>
                <a:gd name="connsiteY10" fmla="*/ 5252 h 11531"/>
                <a:gd name="connsiteX11" fmla="*/ 3005 w 11026"/>
                <a:gd name="connsiteY11" fmla="*/ 9460 h 11531"/>
                <a:gd name="connsiteX12" fmla="*/ 53 w 11026"/>
                <a:gd name="connsiteY12" fmla="*/ 11531 h 11531"/>
                <a:gd name="connsiteX0" fmla="*/ 53 w 11026"/>
                <a:gd name="connsiteY0" fmla="*/ 11531 h 11531"/>
                <a:gd name="connsiteX1" fmla="*/ 0 w 11026"/>
                <a:gd name="connsiteY1" fmla="*/ 10854 h 11531"/>
                <a:gd name="connsiteX2" fmla="*/ 2908 w 11026"/>
                <a:gd name="connsiteY2" fmla="*/ 8821 h 11531"/>
                <a:gd name="connsiteX3" fmla="*/ 5289 w 11026"/>
                <a:gd name="connsiteY3" fmla="*/ 4556 h 11531"/>
                <a:gd name="connsiteX4" fmla="*/ 8220 w 11026"/>
                <a:gd name="connsiteY4" fmla="*/ 4231 h 11531"/>
                <a:gd name="connsiteX5" fmla="*/ 10000 w 11026"/>
                <a:gd name="connsiteY5" fmla="*/ 1531 h 11531"/>
                <a:gd name="connsiteX6" fmla="*/ 11026 w 11026"/>
                <a:gd name="connsiteY6" fmla="*/ 0 h 11531"/>
                <a:gd name="connsiteX7" fmla="*/ 11026 w 11026"/>
                <a:gd name="connsiteY7" fmla="*/ 620 h 11531"/>
                <a:gd name="connsiteX8" fmla="*/ 10030 w 11026"/>
                <a:gd name="connsiteY8" fmla="*/ 2528 h 11531"/>
                <a:gd name="connsiteX9" fmla="*/ 8290 w 11026"/>
                <a:gd name="connsiteY9" fmla="*/ 4928 h 11531"/>
                <a:gd name="connsiteX10" fmla="*/ 5362 w 11026"/>
                <a:gd name="connsiteY10" fmla="*/ 5252 h 11531"/>
                <a:gd name="connsiteX11" fmla="*/ 3005 w 11026"/>
                <a:gd name="connsiteY11" fmla="*/ 9460 h 11531"/>
                <a:gd name="connsiteX12" fmla="*/ 53 w 11026"/>
                <a:gd name="connsiteY12" fmla="*/ 11531 h 11531"/>
                <a:gd name="connsiteX0" fmla="*/ 53 w 11026"/>
                <a:gd name="connsiteY0" fmla="*/ 11531 h 11531"/>
                <a:gd name="connsiteX1" fmla="*/ 0 w 11026"/>
                <a:gd name="connsiteY1" fmla="*/ 10854 h 11531"/>
                <a:gd name="connsiteX2" fmla="*/ 2908 w 11026"/>
                <a:gd name="connsiteY2" fmla="*/ 8821 h 11531"/>
                <a:gd name="connsiteX3" fmla="*/ 5289 w 11026"/>
                <a:gd name="connsiteY3" fmla="*/ 4556 h 11531"/>
                <a:gd name="connsiteX4" fmla="*/ 8220 w 11026"/>
                <a:gd name="connsiteY4" fmla="*/ 4231 h 11531"/>
                <a:gd name="connsiteX5" fmla="*/ 10000 w 11026"/>
                <a:gd name="connsiteY5" fmla="*/ 1531 h 11531"/>
                <a:gd name="connsiteX6" fmla="*/ 11026 w 11026"/>
                <a:gd name="connsiteY6" fmla="*/ 0 h 11531"/>
                <a:gd name="connsiteX7" fmla="*/ 11026 w 11026"/>
                <a:gd name="connsiteY7" fmla="*/ 620 h 11531"/>
                <a:gd name="connsiteX8" fmla="*/ 11026 w 11026"/>
                <a:gd name="connsiteY8" fmla="*/ 624 h 11531"/>
                <a:gd name="connsiteX9" fmla="*/ 8290 w 11026"/>
                <a:gd name="connsiteY9" fmla="*/ 4928 h 11531"/>
                <a:gd name="connsiteX10" fmla="*/ 5362 w 11026"/>
                <a:gd name="connsiteY10" fmla="*/ 5252 h 11531"/>
                <a:gd name="connsiteX11" fmla="*/ 3005 w 11026"/>
                <a:gd name="connsiteY11" fmla="*/ 9460 h 11531"/>
                <a:gd name="connsiteX12" fmla="*/ 53 w 11026"/>
                <a:gd name="connsiteY12" fmla="*/ 11531 h 11531"/>
                <a:gd name="connsiteX0" fmla="*/ 53 w 11026"/>
                <a:gd name="connsiteY0" fmla="*/ 11531 h 11531"/>
                <a:gd name="connsiteX1" fmla="*/ 0 w 11026"/>
                <a:gd name="connsiteY1" fmla="*/ 10854 h 11531"/>
                <a:gd name="connsiteX2" fmla="*/ 2908 w 11026"/>
                <a:gd name="connsiteY2" fmla="*/ 8821 h 11531"/>
                <a:gd name="connsiteX3" fmla="*/ 5289 w 11026"/>
                <a:gd name="connsiteY3" fmla="*/ 4556 h 11531"/>
                <a:gd name="connsiteX4" fmla="*/ 8220 w 11026"/>
                <a:gd name="connsiteY4" fmla="*/ 4231 h 11531"/>
                <a:gd name="connsiteX5" fmla="*/ 10000 w 11026"/>
                <a:gd name="connsiteY5" fmla="*/ 1531 h 11531"/>
                <a:gd name="connsiteX6" fmla="*/ 11026 w 11026"/>
                <a:gd name="connsiteY6" fmla="*/ 0 h 11531"/>
                <a:gd name="connsiteX7" fmla="*/ 11026 w 11026"/>
                <a:gd name="connsiteY7" fmla="*/ 620 h 11531"/>
                <a:gd name="connsiteX8" fmla="*/ 11026 w 11026"/>
                <a:gd name="connsiteY8" fmla="*/ 653 h 11531"/>
                <a:gd name="connsiteX9" fmla="*/ 8290 w 11026"/>
                <a:gd name="connsiteY9" fmla="*/ 4928 h 11531"/>
                <a:gd name="connsiteX10" fmla="*/ 5362 w 11026"/>
                <a:gd name="connsiteY10" fmla="*/ 5252 h 11531"/>
                <a:gd name="connsiteX11" fmla="*/ 3005 w 11026"/>
                <a:gd name="connsiteY11" fmla="*/ 9460 h 11531"/>
                <a:gd name="connsiteX12" fmla="*/ 53 w 11026"/>
                <a:gd name="connsiteY12" fmla="*/ 11531 h 11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026" h="11531">
                  <a:moveTo>
                    <a:pt x="53" y="11531"/>
                  </a:moveTo>
                  <a:cubicBezTo>
                    <a:pt x="35" y="11305"/>
                    <a:pt x="18" y="11080"/>
                    <a:pt x="0" y="10854"/>
                  </a:cubicBezTo>
                  <a:lnTo>
                    <a:pt x="2908" y="8821"/>
                  </a:lnTo>
                  <a:lnTo>
                    <a:pt x="5289" y="4556"/>
                  </a:lnTo>
                  <a:lnTo>
                    <a:pt x="8220" y="4231"/>
                  </a:lnTo>
                  <a:lnTo>
                    <a:pt x="10000" y="1531"/>
                  </a:lnTo>
                  <a:lnTo>
                    <a:pt x="11026" y="0"/>
                  </a:lnTo>
                  <a:lnTo>
                    <a:pt x="11026" y="620"/>
                  </a:lnTo>
                  <a:lnTo>
                    <a:pt x="11026" y="653"/>
                  </a:lnTo>
                  <a:lnTo>
                    <a:pt x="8290" y="4928"/>
                  </a:lnTo>
                  <a:lnTo>
                    <a:pt x="5362" y="5252"/>
                  </a:lnTo>
                  <a:lnTo>
                    <a:pt x="3005" y="9460"/>
                  </a:lnTo>
                  <a:lnTo>
                    <a:pt x="53" y="11531"/>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9" name="Freeform 6"/>
            <p:cNvSpPr>
              <a:spLocks/>
            </p:cNvSpPr>
            <p:nvPr/>
          </p:nvSpPr>
          <p:spPr bwMode="auto">
            <a:xfrm>
              <a:off x="7175500" y="3005041"/>
              <a:ext cx="5262846" cy="2835372"/>
            </a:xfrm>
            <a:custGeom>
              <a:avLst/>
              <a:gdLst>
                <a:gd name="T0" fmla="*/ 31 w 3049"/>
                <a:gd name="T1" fmla="*/ 1728 h 1728"/>
                <a:gd name="T2" fmla="*/ 0 w 3049"/>
                <a:gd name="T3" fmla="*/ 1662 h 1728"/>
                <a:gd name="T4" fmla="*/ 712 w 3049"/>
                <a:gd name="T5" fmla="*/ 1334 h 1728"/>
                <a:gd name="T6" fmla="*/ 1151 w 3049"/>
                <a:gd name="T7" fmla="*/ 819 h 1728"/>
                <a:gd name="T8" fmla="*/ 1870 w 3049"/>
                <a:gd name="T9" fmla="*/ 669 h 1728"/>
                <a:gd name="T10" fmla="*/ 2305 w 3049"/>
                <a:gd name="T11" fmla="*/ 157 h 1728"/>
                <a:gd name="T12" fmla="*/ 3049 w 3049"/>
                <a:gd name="T13" fmla="*/ 0 h 1728"/>
                <a:gd name="T14" fmla="*/ 3049 w 3049"/>
                <a:gd name="T15" fmla="*/ 73 h 1728"/>
                <a:gd name="T16" fmla="*/ 2344 w 3049"/>
                <a:gd name="T17" fmla="*/ 224 h 1728"/>
                <a:gd name="T18" fmla="*/ 1909 w 3049"/>
                <a:gd name="T19" fmla="*/ 736 h 1728"/>
                <a:gd name="T20" fmla="*/ 1189 w 3049"/>
                <a:gd name="T21" fmla="*/ 886 h 1728"/>
                <a:gd name="T22" fmla="*/ 758 w 3049"/>
                <a:gd name="T23" fmla="*/ 1393 h 1728"/>
                <a:gd name="T24" fmla="*/ 31 w 3049"/>
                <a:gd name="T25" fmla="*/ 1728 h 1728"/>
                <a:gd name="connsiteX0" fmla="*/ 102 w 10886"/>
                <a:gd name="connsiteY0" fmla="*/ 10000 h 10000"/>
                <a:gd name="connsiteX1" fmla="*/ 0 w 10886"/>
                <a:gd name="connsiteY1" fmla="*/ 9618 h 10000"/>
                <a:gd name="connsiteX2" fmla="*/ 2335 w 10886"/>
                <a:gd name="connsiteY2" fmla="*/ 7720 h 10000"/>
                <a:gd name="connsiteX3" fmla="*/ 3775 w 10886"/>
                <a:gd name="connsiteY3" fmla="*/ 4740 h 10000"/>
                <a:gd name="connsiteX4" fmla="*/ 6133 w 10886"/>
                <a:gd name="connsiteY4" fmla="*/ 3872 h 10000"/>
                <a:gd name="connsiteX5" fmla="*/ 7560 w 10886"/>
                <a:gd name="connsiteY5" fmla="*/ 909 h 10000"/>
                <a:gd name="connsiteX6" fmla="*/ 10000 w 10886"/>
                <a:gd name="connsiteY6" fmla="*/ 0 h 10000"/>
                <a:gd name="connsiteX7" fmla="*/ 10886 w 10886"/>
                <a:gd name="connsiteY7" fmla="*/ 75 h 10000"/>
                <a:gd name="connsiteX8" fmla="*/ 7688 w 10886"/>
                <a:gd name="connsiteY8" fmla="*/ 1296 h 10000"/>
                <a:gd name="connsiteX9" fmla="*/ 6261 w 10886"/>
                <a:gd name="connsiteY9" fmla="*/ 4259 h 10000"/>
                <a:gd name="connsiteX10" fmla="*/ 3900 w 10886"/>
                <a:gd name="connsiteY10" fmla="*/ 5127 h 10000"/>
                <a:gd name="connsiteX11" fmla="*/ 2486 w 10886"/>
                <a:gd name="connsiteY11" fmla="*/ 8061 h 10000"/>
                <a:gd name="connsiteX12" fmla="*/ 102 w 10886"/>
                <a:gd name="connsiteY12" fmla="*/ 10000 h 10000"/>
                <a:gd name="connsiteX0" fmla="*/ 102 w 10886"/>
                <a:gd name="connsiteY0" fmla="*/ 10336 h 10336"/>
                <a:gd name="connsiteX1" fmla="*/ 0 w 10886"/>
                <a:gd name="connsiteY1" fmla="*/ 9954 h 10336"/>
                <a:gd name="connsiteX2" fmla="*/ 2335 w 10886"/>
                <a:gd name="connsiteY2" fmla="*/ 8056 h 10336"/>
                <a:gd name="connsiteX3" fmla="*/ 3775 w 10886"/>
                <a:gd name="connsiteY3" fmla="*/ 5076 h 10336"/>
                <a:gd name="connsiteX4" fmla="*/ 6133 w 10886"/>
                <a:gd name="connsiteY4" fmla="*/ 4208 h 10336"/>
                <a:gd name="connsiteX5" fmla="*/ 7560 w 10886"/>
                <a:gd name="connsiteY5" fmla="*/ 1245 h 10336"/>
                <a:gd name="connsiteX6" fmla="*/ 10879 w 10886"/>
                <a:gd name="connsiteY6" fmla="*/ 0 h 10336"/>
                <a:gd name="connsiteX7" fmla="*/ 10886 w 10886"/>
                <a:gd name="connsiteY7" fmla="*/ 411 h 10336"/>
                <a:gd name="connsiteX8" fmla="*/ 7688 w 10886"/>
                <a:gd name="connsiteY8" fmla="*/ 1632 h 10336"/>
                <a:gd name="connsiteX9" fmla="*/ 6261 w 10886"/>
                <a:gd name="connsiteY9" fmla="*/ 4595 h 10336"/>
                <a:gd name="connsiteX10" fmla="*/ 3900 w 10886"/>
                <a:gd name="connsiteY10" fmla="*/ 5463 h 10336"/>
                <a:gd name="connsiteX11" fmla="*/ 2486 w 10886"/>
                <a:gd name="connsiteY11" fmla="*/ 8397 h 10336"/>
                <a:gd name="connsiteX12" fmla="*/ 102 w 10886"/>
                <a:gd name="connsiteY12" fmla="*/ 10336 h 10336"/>
                <a:gd name="connsiteX0" fmla="*/ 102 w 10879"/>
                <a:gd name="connsiteY0" fmla="*/ 10336 h 10336"/>
                <a:gd name="connsiteX1" fmla="*/ 0 w 10879"/>
                <a:gd name="connsiteY1" fmla="*/ 9954 h 10336"/>
                <a:gd name="connsiteX2" fmla="*/ 2335 w 10879"/>
                <a:gd name="connsiteY2" fmla="*/ 8056 h 10336"/>
                <a:gd name="connsiteX3" fmla="*/ 3775 w 10879"/>
                <a:gd name="connsiteY3" fmla="*/ 5076 h 10336"/>
                <a:gd name="connsiteX4" fmla="*/ 6133 w 10879"/>
                <a:gd name="connsiteY4" fmla="*/ 4208 h 10336"/>
                <a:gd name="connsiteX5" fmla="*/ 7560 w 10879"/>
                <a:gd name="connsiteY5" fmla="*/ 1245 h 10336"/>
                <a:gd name="connsiteX6" fmla="*/ 10879 w 10879"/>
                <a:gd name="connsiteY6" fmla="*/ 0 h 10336"/>
                <a:gd name="connsiteX7" fmla="*/ 10873 w 10879"/>
                <a:gd name="connsiteY7" fmla="*/ 399 h 10336"/>
                <a:gd name="connsiteX8" fmla="*/ 7688 w 10879"/>
                <a:gd name="connsiteY8" fmla="*/ 1632 h 10336"/>
                <a:gd name="connsiteX9" fmla="*/ 6261 w 10879"/>
                <a:gd name="connsiteY9" fmla="*/ 4595 h 10336"/>
                <a:gd name="connsiteX10" fmla="*/ 3900 w 10879"/>
                <a:gd name="connsiteY10" fmla="*/ 5463 h 10336"/>
                <a:gd name="connsiteX11" fmla="*/ 2486 w 10879"/>
                <a:gd name="connsiteY11" fmla="*/ 8397 h 10336"/>
                <a:gd name="connsiteX12" fmla="*/ 102 w 10879"/>
                <a:gd name="connsiteY12" fmla="*/ 10336 h 10336"/>
                <a:gd name="connsiteX0" fmla="*/ 102 w 10873"/>
                <a:gd name="connsiteY0" fmla="*/ 10336 h 10336"/>
                <a:gd name="connsiteX1" fmla="*/ 0 w 10873"/>
                <a:gd name="connsiteY1" fmla="*/ 9954 h 10336"/>
                <a:gd name="connsiteX2" fmla="*/ 2335 w 10873"/>
                <a:gd name="connsiteY2" fmla="*/ 8056 h 10336"/>
                <a:gd name="connsiteX3" fmla="*/ 3775 w 10873"/>
                <a:gd name="connsiteY3" fmla="*/ 5076 h 10336"/>
                <a:gd name="connsiteX4" fmla="*/ 6133 w 10873"/>
                <a:gd name="connsiteY4" fmla="*/ 4208 h 10336"/>
                <a:gd name="connsiteX5" fmla="*/ 7560 w 10873"/>
                <a:gd name="connsiteY5" fmla="*/ 1245 h 10336"/>
                <a:gd name="connsiteX6" fmla="*/ 10872 w 10873"/>
                <a:gd name="connsiteY6" fmla="*/ 0 h 10336"/>
                <a:gd name="connsiteX7" fmla="*/ 10873 w 10873"/>
                <a:gd name="connsiteY7" fmla="*/ 399 h 10336"/>
                <a:gd name="connsiteX8" fmla="*/ 7688 w 10873"/>
                <a:gd name="connsiteY8" fmla="*/ 1632 h 10336"/>
                <a:gd name="connsiteX9" fmla="*/ 6261 w 10873"/>
                <a:gd name="connsiteY9" fmla="*/ 4595 h 10336"/>
                <a:gd name="connsiteX10" fmla="*/ 3900 w 10873"/>
                <a:gd name="connsiteY10" fmla="*/ 5463 h 10336"/>
                <a:gd name="connsiteX11" fmla="*/ 2486 w 10873"/>
                <a:gd name="connsiteY11" fmla="*/ 8397 h 10336"/>
                <a:gd name="connsiteX12" fmla="*/ 102 w 10873"/>
                <a:gd name="connsiteY12" fmla="*/ 10336 h 10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73" h="10336">
                  <a:moveTo>
                    <a:pt x="102" y="10336"/>
                  </a:moveTo>
                  <a:lnTo>
                    <a:pt x="0" y="9954"/>
                  </a:lnTo>
                  <a:lnTo>
                    <a:pt x="2335" y="8056"/>
                  </a:lnTo>
                  <a:lnTo>
                    <a:pt x="3775" y="5076"/>
                  </a:lnTo>
                  <a:lnTo>
                    <a:pt x="6133" y="4208"/>
                  </a:lnTo>
                  <a:lnTo>
                    <a:pt x="7560" y="1245"/>
                  </a:lnTo>
                  <a:lnTo>
                    <a:pt x="10872" y="0"/>
                  </a:lnTo>
                  <a:cubicBezTo>
                    <a:pt x="10874" y="137"/>
                    <a:pt x="10871" y="262"/>
                    <a:pt x="10873" y="399"/>
                  </a:cubicBezTo>
                  <a:lnTo>
                    <a:pt x="7688" y="1632"/>
                  </a:lnTo>
                  <a:lnTo>
                    <a:pt x="6261" y="4595"/>
                  </a:lnTo>
                  <a:lnTo>
                    <a:pt x="3900" y="5463"/>
                  </a:lnTo>
                  <a:lnTo>
                    <a:pt x="2486" y="8397"/>
                  </a:lnTo>
                  <a:lnTo>
                    <a:pt x="102" y="1033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0" name="Freeform 7"/>
            <p:cNvSpPr>
              <a:spLocks/>
            </p:cNvSpPr>
            <p:nvPr/>
          </p:nvSpPr>
          <p:spPr bwMode="auto">
            <a:xfrm>
              <a:off x="7186613" y="5083175"/>
              <a:ext cx="5251287" cy="1295400"/>
            </a:xfrm>
            <a:custGeom>
              <a:avLst/>
              <a:gdLst>
                <a:gd name="T0" fmla="*/ 11 w 2999"/>
                <a:gd name="T1" fmla="*/ 816 h 816"/>
                <a:gd name="T2" fmla="*/ 0 w 2999"/>
                <a:gd name="T3" fmla="*/ 743 h 816"/>
                <a:gd name="T4" fmla="*/ 695 w 2999"/>
                <a:gd name="T5" fmla="*/ 633 h 816"/>
                <a:gd name="T6" fmla="*/ 1274 w 2999"/>
                <a:gd name="T7" fmla="*/ 280 h 816"/>
                <a:gd name="T8" fmla="*/ 1977 w 2999"/>
                <a:gd name="T9" fmla="*/ 351 h 816"/>
                <a:gd name="T10" fmla="*/ 2552 w 2999"/>
                <a:gd name="T11" fmla="*/ 0 h 816"/>
                <a:gd name="T12" fmla="*/ 2999 w 2999"/>
                <a:gd name="T13" fmla="*/ 54 h 816"/>
                <a:gd name="T14" fmla="*/ 2999 w 2999"/>
                <a:gd name="T15" fmla="*/ 127 h 816"/>
                <a:gd name="T16" fmla="*/ 2569 w 2999"/>
                <a:gd name="T17" fmla="*/ 77 h 816"/>
                <a:gd name="T18" fmla="*/ 1994 w 2999"/>
                <a:gd name="T19" fmla="*/ 426 h 816"/>
                <a:gd name="T20" fmla="*/ 1291 w 2999"/>
                <a:gd name="T21" fmla="*/ 356 h 816"/>
                <a:gd name="T22" fmla="*/ 720 w 2999"/>
                <a:gd name="T23" fmla="*/ 703 h 816"/>
                <a:gd name="T24" fmla="*/ 11 w 2999"/>
                <a:gd name="T25" fmla="*/ 816 h 816"/>
                <a:gd name="connsiteX0" fmla="*/ 37 w 11035"/>
                <a:gd name="connsiteY0" fmla="*/ 10000 h 10000"/>
                <a:gd name="connsiteX1" fmla="*/ 0 w 11035"/>
                <a:gd name="connsiteY1" fmla="*/ 9105 h 10000"/>
                <a:gd name="connsiteX2" fmla="*/ 2317 w 11035"/>
                <a:gd name="connsiteY2" fmla="*/ 7757 h 10000"/>
                <a:gd name="connsiteX3" fmla="*/ 4248 w 11035"/>
                <a:gd name="connsiteY3" fmla="*/ 3431 h 10000"/>
                <a:gd name="connsiteX4" fmla="*/ 6592 w 11035"/>
                <a:gd name="connsiteY4" fmla="*/ 4301 h 10000"/>
                <a:gd name="connsiteX5" fmla="*/ 8510 w 11035"/>
                <a:gd name="connsiteY5" fmla="*/ 0 h 10000"/>
                <a:gd name="connsiteX6" fmla="*/ 11035 w 11035"/>
                <a:gd name="connsiteY6" fmla="*/ 1122 h 10000"/>
                <a:gd name="connsiteX7" fmla="*/ 10000 w 11035"/>
                <a:gd name="connsiteY7" fmla="*/ 1556 h 10000"/>
                <a:gd name="connsiteX8" fmla="*/ 8566 w 11035"/>
                <a:gd name="connsiteY8" fmla="*/ 944 h 10000"/>
                <a:gd name="connsiteX9" fmla="*/ 6649 w 11035"/>
                <a:gd name="connsiteY9" fmla="*/ 5221 h 10000"/>
                <a:gd name="connsiteX10" fmla="*/ 4305 w 11035"/>
                <a:gd name="connsiteY10" fmla="*/ 4363 h 10000"/>
                <a:gd name="connsiteX11" fmla="*/ 2401 w 11035"/>
                <a:gd name="connsiteY11" fmla="*/ 8615 h 10000"/>
                <a:gd name="connsiteX12" fmla="*/ 37 w 11035"/>
                <a:gd name="connsiteY12" fmla="*/ 10000 h 10000"/>
                <a:gd name="connsiteX0" fmla="*/ 37 w 11035"/>
                <a:gd name="connsiteY0" fmla="*/ 10000 h 10000"/>
                <a:gd name="connsiteX1" fmla="*/ 0 w 11035"/>
                <a:gd name="connsiteY1" fmla="*/ 9105 h 10000"/>
                <a:gd name="connsiteX2" fmla="*/ 2317 w 11035"/>
                <a:gd name="connsiteY2" fmla="*/ 7757 h 10000"/>
                <a:gd name="connsiteX3" fmla="*/ 4248 w 11035"/>
                <a:gd name="connsiteY3" fmla="*/ 3431 h 10000"/>
                <a:gd name="connsiteX4" fmla="*/ 6592 w 11035"/>
                <a:gd name="connsiteY4" fmla="*/ 4301 h 10000"/>
                <a:gd name="connsiteX5" fmla="*/ 8510 w 11035"/>
                <a:gd name="connsiteY5" fmla="*/ 0 h 10000"/>
                <a:gd name="connsiteX6" fmla="*/ 11035 w 11035"/>
                <a:gd name="connsiteY6" fmla="*/ 1122 h 10000"/>
                <a:gd name="connsiteX7" fmla="*/ 11030 w 11035"/>
                <a:gd name="connsiteY7" fmla="*/ 2034 h 10000"/>
                <a:gd name="connsiteX8" fmla="*/ 8566 w 11035"/>
                <a:gd name="connsiteY8" fmla="*/ 944 h 10000"/>
                <a:gd name="connsiteX9" fmla="*/ 6649 w 11035"/>
                <a:gd name="connsiteY9" fmla="*/ 5221 h 10000"/>
                <a:gd name="connsiteX10" fmla="*/ 4305 w 11035"/>
                <a:gd name="connsiteY10" fmla="*/ 4363 h 10000"/>
                <a:gd name="connsiteX11" fmla="*/ 2401 w 11035"/>
                <a:gd name="connsiteY11" fmla="*/ 8615 h 10000"/>
                <a:gd name="connsiteX12" fmla="*/ 37 w 11035"/>
                <a:gd name="connsiteY12" fmla="*/ 10000 h 10000"/>
                <a:gd name="connsiteX0" fmla="*/ 37 w 11030"/>
                <a:gd name="connsiteY0" fmla="*/ 10000 h 10000"/>
                <a:gd name="connsiteX1" fmla="*/ 0 w 11030"/>
                <a:gd name="connsiteY1" fmla="*/ 9105 h 10000"/>
                <a:gd name="connsiteX2" fmla="*/ 2317 w 11030"/>
                <a:gd name="connsiteY2" fmla="*/ 7757 h 10000"/>
                <a:gd name="connsiteX3" fmla="*/ 4248 w 11030"/>
                <a:gd name="connsiteY3" fmla="*/ 3431 h 10000"/>
                <a:gd name="connsiteX4" fmla="*/ 6592 w 11030"/>
                <a:gd name="connsiteY4" fmla="*/ 4301 h 10000"/>
                <a:gd name="connsiteX5" fmla="*/ 8510 w 11030"/>
                <a:gd name="connsiteY5" fmla="*/ 0 h 10000"/>
                <a:gd name="connsiteX6" fmla="*/ 11030 w 11030"/>
                <a:gd name="connsiteY6" fmla="*/ 1140 h 10000"/>
                <a:gd name="connsiteX7" fmla="*/ 11030 w 11030"/>
                <a:gd name="connsiteY7" fmla="*/ 2034 h 10000"/>
                <a:gd name="connsiteX8" fmla="*/ 8566 w 11030"/>
                <a:gd name="connsiteY8" fmla="*/ 944 h 10000"/>
                <a:gd name="connsiteX9" fmla="*/ 6649 w 11030"/>
                <a:gd name="connsiteY9" fmla="*/ 5221 h 10000"/>
                <a:gd name="connsiteX10" fmla="*/ 4305 w 11030"/>
                <a:gd name="connsiteY10" fmla="*/ 4363 h 10000"/>
                <a:gd name="connsiteX11" fmla="*/ 2401 w 11030"/>
                <a:gd name="connsiteY11" fmla="*/ 8615 h 10000"/>
                <a:gd name="connsiteX12" fmla="*/ 37 w 11030"/>
                <a:gd name="connsiteY12" fmla="*/ 1000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030" h="10000">
                  <a:moveTo>
                    <a:pt x="37" y="10000"/>
                  </a:moveTo>
                  <a:cubicBezTo>
                    <a:pt x="25" y="9702"/>
                    <a:pt x="12" y="9403"/>
                    <a:pt x="0" y="9105"/>
                  </a:cubicBezTo>
                  <a:lnTo>
                    <a:pt x="2317" y="7757"/>
                  </a:lnTo>
                  <a:lnTo>
                    <a:pt x="4248" y="3431"/>
                  </a:lnTo>
                  <a:lnTo>
                    <a:pt x="6592" y="4301"/>
                  </a:lnTo>
                  <a:lnTo>
                    <a:pt x="8510" y="0"/>
                  </a:lnTo>
                  <a:lnTo>
                    <a:pt x="11030" y="1140"/>
                  </a:lnTo>
                  <a:cubicBezTo>
                    <a:pt x="11028" y="1444"/>
                    <a:pt x="11032" y="1730"/>
                    <a:pt x="11030" y="2034"/>
                  </a:cubicBezTo>
                  <a:lnTo>
                    <a:pt x="8566" y="944"/>
                  </a:lnTo>
                  <a:lnTo>
                    <a:pt x="6649" y="5221"/>
                  </a:lnTo>
                  <a:lnTo>
                    <a:pt x="4305" y="4363"/>
                  </a:lnTo>
                  <a:lnTo>
                    <a:pt x="2401" y="8615"/>
                  </a:lnTo>
                  <a:lnTo>
                    <a:pt x="37" y="1000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1" name="Freeform 8"/>
            <p:cNvSpPr>
              <a:spLocks/>
            </p:cNvSpPr>
            <p:nvPr/>
          </p:nvSpPr>
          <p:spPr bwMode="auto">
            <a:xfrm>
              <a:off x="5395913" y="6188075"/>
              <a:ext cx="3562350" cy="833438"/>
            </a:xfrm>
            <a:custGeom>
              <a:avLst/>
              <a:gdLst>
                <a:gd name="T0" fmla="*/ 1147 w 1856"/>
                <a:gd name="T1" fmla="*/ 68 h 434"/>
                <a:gd name="T2" fmla="*/ 0 w 1856"/>
                <a:gd name="T3" fmla="*/ 434 h 434"/>
                <a:gd name="T4" fmla="*/ 657 w 1856"/>
                <a:gd name="T5" fmla="*/ 434 h 434"/>
                <a:gd name="T6" fmla="*/ 1856 w 1856"/>
                <a:gd name="T7" fmla="*/ 434 h 434"/>
                <a:gd name="T8" fmla="*/ 1147 w 1856"/>
                <a:gd name="T9" fmla="*/ 68 h 434"/>
              </a:gdLst>
              <a:ahLst/>
              <a:cxnLst>
                <a:cxn ang="0">
                  <a:pos x="T0" y="T1"/>
                </a:cxn>
                <a:cxn ang="0">
                  <a:pos x="T2" y="T3"/>
                </a:cxn>
                <a:cxn ang="0">
                  <a:pos x="T4" y="T5"/>
                </a:cxn>
                <a:cxn ang="0">
                  <a:pos x="T6" y="T7"/>
                </a:cxn>
                <a:cxn ang="0">
                  <a:pos x="T8" y="T9"/>
                </a:cxn>
              </a:cxnLst>
              <a:rect l="0" t="0" r="r" b="b"/>
              <a:pathLst>
                <a:path w="1856" h="434">
                  <a:moveTo>
                    <a:pt x="1147" y="68"/>
                  </a:moveTo>
                  <a:cubicBezTo>
                    <a:pt x="743" y="0"/>
                    <a:pt x="313" y="122"/>
                    <a:pt x="0" y="434"/>
                  </a:cubicBezTo>
                  <a:cubicBezTo>
                    <a:pt x="657" y="434"/>
                    <a:pt x="657" y="434"/>
                    <a:pt x="657" y="434"/>
                  </a:cubicBezTo>
                  <a:cubicBezTo>
                    <a:pt x="1856" y="434"/>
                    <a:pt x="1856" y="434"/>
                    <a:pt x="1856" y="434"/>
                  </a:cubicBezTo>
                  <a:cubicBezTo>
                    <a:pt x="1655" y="234"/>
                    <a:pt x="1406" y="112"/>
                    <a:pt x="1147" y="68"/>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2" name="Freeform 9"/>
            <p:cNvSpPr>
              <a:spLocks/>
            </p:cNvSpPr>
            <p:nvPr/>
          </p:nvSpPr>
          <p:spPr bwMode="auto">
            <a:xfrm>
              <a:off x="7027863" y="5784850"/>
              <a:ext cx="5413375" cy="1236663"/>
            </a:xfrm>
            <a:custGeom>
              <a:avLst/>
              <a:gdLst>
                <a:gd name="T0" fmla="*/ 2029 w 2821"/>
                <a:gd name="T1" fmla="*/ 88 h 644"/>
                <a:gd name="T2" fmla="*/ 1032 w 2821"/>
                <a:gd name="T3" fmla="*/ 74 h 644"/>
                <a:gd name="T4" fmla="*/ 0 w 2821"/>
                <a:gd name="T5" fmla="*/ 644 h 644"/>
                <a:gd name="T6" fmla="*/ 2821 w 2821"/>
                <a:gd name="T7" fmla="*/ 644 h 644"/>
                <a:gd name="T8" fmla="*/ 2821 w 2821"/>
                <a:gd name="T9" fmla="*/ 483 h 644"/>
                <a:gd name="T10" fmla="*/ 2029 w 2821"/>
                <a:gd name="T11" fmla="*/ 88 h 644"/>
              </a:gdLst>
              <a:ahLst/>
              <a:cxnLst>
                <a:cxn ang="0">
                  <a:pos x="T0" y="T1"/>
                </a:cxn>
                <a:cxn ang="0">
                  <a:pos x="T2" y="T3"/>
                </a:cxn>
                <a:cxn ang="0">
                  <a:pos x="T4" y="T5"/>
                </a:cxn>
                <a:cxn ang="0">
                  <a:pos x="T6" y="T7"/>
                </a:cxn>
                <a:cxn ang="0">
                  <a:pos x="T8" y="T9"/>
                </a:cxn>
                <a:cxn ang="0">
                  <a:pos x="T10" y="T11"/>
                </a:cxn>
              </a:cxnLst>
              <a:rect l="0" t="0" r="r" b="b"/>
              <a:pathLst>
                <a:path w="2821" h="644">
                  <a:moveTo>
                    <a:pt x="2029" y="88"/>
                  </a:moveTo>
                  <a:cubicBezTo>
                    <a:pt x="1702" y="5"/>
                    <a:pt x="1360" y="0"/>
                    <a:pt x="1032" y="74"/>
                  </a:cubicBezTo>
                  <a:cubicBezTo>
                    <a:pt x="654" y="160"/>
                    <a:pt x="295" y="349"/>
                    <a:pt x="0" y="644"/>
                  </a:cubicBezTo>
                  <a:cubicBezTo>
                    <a:pt x="2821" y="644"/>
                    <a:pt x="2821" y="644"/>
                    <a:pt x="2821" y="644"/>
                  </a:cubicBezTo>
                  <a:cubicBezTo>
                    <a:pt x="2821" y="483"/>
                    <a:pt x="2821" y="483"/>
                    <a:pt x="2821" y="483"/>
                  </a:cubicBezTo>
                  <a:cubicBezTo>
                    <a:pt x="2582" y="292"/>
                    <a:pt x="2311" y="161"/>
                    <a:pt x="2029" y="88"/>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3" name="Freeform 10"/>
            <p:cNvSpPr>
              <a:spLocks/>
            </p:cNvSpPr>
            <p:nvPr/>
          </p:nvSpPr>
          <p:spPr bwMode="auto">
            <a:xfrm>
              <a:off x="9007475" y="5784850"/>
              <a:ext cx="1914525" cy="1006475"/>
            </a:xfrm>
            <a:custGeom>
              <a:avLst/>
              <a:gdLst>
                <a:gd name="T0" fmla="*/ 272 w 997"/>
                <a:gd name="T1" fmla="*/ 469 h 524"/>
                <a:gd name="T2" fmla="*/ 499 w 997"/>
                <a:gd name="T3" fmla="*/ 524 h 524"/>
                <a:gd name="T4" fmla="*/ 997 w 997"/>
                <a:gd name="T5" fmla="*/ 88 h 524"/>
                <a:gd name="T6" fmla="*/ 0 w 997"/>
                <a:gd name="T7" fmla="*/ 74 h 524"/>
                <a:gd name="T8" fmla="*/ 141 w 997"/>
                <a:gd name="T9" fmla="*/ 374 h 524"/>
                <a:gd name="T10" fmla="*/ 272 w 997"/>
                <a:gd name="T11" fmla="*/ 469 h 524"/>
              </a:gdLst>
              <a:ahLst/>
              <a:cxnLst>
                <a:cxn ang="0">
                  <a:pos x="T0" y="T1"/>
                </a:cxn>
                <a:cxn ang="0">
                  <a:pos x="T2" y="T3"/>
                </a:cxn>
                <a:cxn ang="0">
                  <a:pos x="T4" y="T5"/>
                </a:cxn>
                <a:cxn ang="0">
                  <a:pos x="T6" y="T7"/>
                </a:cxn>
                <a:cxn ang="0">
                  <a:pos x="T8" y="T9"/>
                </a:cxn>
                <a:cxn ang="0">
                  <a:pos x="T10" y="T11"/>
                </a:cxn>
              </a:cxnLst>
              <a:rect l="0" t="0" r="r" b="b"/>
              <a:pathLst>
                <a:path w="997" h="524">
                  <a:moveTo>
                    <a:pt x="272" y="469"/>
                  </a:moveTo>
                  <a:cubicBezTo>
                    <a:pt x="340" y="504"/>
                    <a:pt x="417" y="524"/>
                    <a:pt x="499" y="524"/>
                  </a:cubicBezTo>
                  <a:cubicBezTo>
                    <a:pt x="754" y="524"/>
                    <a:pt x="964" y="334"/>
                    <a:pt x="997" y="88"/>
                  </a:cubicBezTo>
                  <a:cubicBezTo>
                    <a:pt x="670" y="5"/>
                    <a:pt x="328" y="0"/>
                    <a:pt x="0" y="74"/>
                  </a:cubicBezTo>
                  <a:cubicBezTo>
                    <a:pt x="12" y="190"/>
                    <a:pt x="64" y="295"/>
                    <a:pt x="141" y="374"/>
                  </a:cubicBezTo>
                  <a:cubicBezTo>
                    <a:pt x="179" y="412"/>
                    <a:pt x="223" y="445"/>
                    <a:pt x="272" y="469"/>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nvGrpSpPr>
            <p:cNvPr id="34" name="Group 33"/>
            <p:cNvGrpSpPr/>
            <p:nvPr/>
          </p:nvGrpSpPr>
          <p:grpSpPr>
            <a:xfrm>
              <a:off x="9109074" y="4862512"/>
              <a:ext cx="1304131" cy="977609"/>
              <a:chOff x="9109075" y="4862513"/>
              <a:chExt cx="1301344" cy="975520"/>
            </a:xfrm>
          </p:grpSpPr>
          <p:sp>
            <p:nvSpPr>
              <p:cNvPr id="51" name="Freeform 11"/>
              <p:cNvSpPr>
                <a:spLocks/>
              </p:cNvSpPr>
              <p:nvPr/>
            </p:nvSpPr>
            <p:spPr bwMode="auto">
              <a:xfrm>
                <a:off x="9109075" y="4862513"/>
                <a:ext cx="1055688" cy="965200"/>
              </a:xfrm>
              <a:custGeom>
                <a:avLst/>
                <a:gdLst>
                  <a:gd name="T0" fmla="*/ 550 w 550"/>
                  <a:gd name="T1" fmla="*/ 130 h 502"/>
                  <a:gd name="T2" fmla="*/ 214 w 550"/>
                  <a:gd name="T3" fmla="*/ 0 h 502"/>
                  <a:gd name="T4" fmla="*/ 0 w 550"/>
                  <a:gd name="T5" fmla="*/ 48 h 502"/>
                  <a:gd name="T6" fmla="*/ 214 w 550"/>
                  <a:gd name="T7" fmla="*/ 502 h 502"/>
                  <a:gd name="T8" fmla="*/ 550 w 550"/>
                  <a:gd name="T9" fmla="*/ 130 h 502"/>
                </a:gdLst>
                <a:ahLst/>
                <a:cxnLst>
                  <a:cxn ang="0">
                    <a:pos x="T0" y="T1"/>
                  </a:cxn>
                  <a:cxn ang="0">
                    <a:pos x="T2" y="T3"/>
                  </a:cxn>
                  <a:cxn ang="0">
                    <a:pos x="T4" y="T5"/>
                  </a:cxn>
                  <a:cxn ang="0">
                    <a:pos x="T6" y="T7"/>
                  </a:cxn>
                  <a:cxn ang="0">
                    <a:pos x="T8" y="T9"/>
                  </a:cxn>
                </a:cxnLst>
                <a:rect l="0" t="0" r="r" b="b"/>
                <a:pathLst>
                  <a:path w="550" h="502">
                    <a:moveTo>
                      <a:pt x="550" y="130"/>
                    </a:moveTo>
                    <a:cubicBezTo>
                      <a:pt x="461" y="49"/>
                      <a:pt x="343" y="0"/>
                      <a:pt x="214" y="0"/>
                    </a:cubicBezTo>
                    <a:cubicBezTo>
                      <a:pt x="137" y="0"/>
                      <a:pt x="65" y="17"/>
                      <a:pt x="0" y="48"/>
                    </a:cubicBezTo>
                    <a:cubicBezTo>
                      <a:pt x="214" y="502"/>
                      <a:pt x="214" y="502"/>
                      <a:pt x="214" y="502"/>
                    </a:cubicBezTo>
                    <a:lnTo>
                      <a:pt x="550" y="13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2" name="Freeform 12"/>
              <p:cNvSpPr>
                <a:spLocks/>
              </p:cNvSpPr>
              <p:nvPr/>
            </p:nvSpPr>
            <p:spPr bwMode="auto">
              <a:xfrm>
                <a:off x="9502059" y="5107783"/>
                <a:ext cx="908360" cy="730250"/>
              </a:xfrm>
              <a:custGeom>
                <a:avLst/>
                <a:gdLst>
                  <a:gd name="T0" fmla="*/ 464 w 464"/>
                  <a:gd name="T1" fmla="*/ 181 h 372"/>
                  <a:gd name="T2" fmla="*/ 336 w 464"/>
                  <a:gd name="T3" fmla="*/ 0 h 372"/>
                  <a:gd name="T4" fmla="*/ 0 w 464"/>
                  <a:gd name="T5" fmla="*/ 372 h 372"/>
                  <a:gd name="T6" fmla="*/ 464 w 464"/>
                  <a:gd name="T7" fmla="*/ 181 h 372"/>
                </a:gdLst>
                <a:ahLst/>
                <a:cxnLst>
                  <a:cxn ang="0">
                    <a:pos x="T0" y="T1"/>
                  </a:cxn>
                  <a:cxn ang="0">
                    <a:pos x="T2" y="T3"/>
                  </a:cxn>
                  <a:cxn ang="0">
                    <a:pos x="T4" y="T5"/>
                  </a:cxn>
                  <a:cxn ang="0">
                    <a:pos x="T6" y="T7"/>
                  </a:cxn>
                </a:cxnLst>
                <a:rect l="0" t="0" r="r" b="b"/>
                <a:pathLst>
                  <a:path w="464" h="372">
                    <a:moveTo>
                      <a:pt x="464" y="181"/>
                    </a:moveTo>
                    <a:cubicBezTo>
                      <a:pt x="436" y="112"/>
                      <a:pt x="392" y="49"/>
                      <a:pt x="336" y="0"/>
                    </a:cubicBezTo>
                    <a:cubicBezTo>
                      <a:pt x="0" y="372"/>
                      <a:pt x="0" y="372"/>
                      <a:pt x="0" y="372"/>
                    </a:cubicBezTo>
                    <a:lnTo>
                      <a:pt x="464" y="181"/>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sp>
          <p:nvSpPr>
            <p:cNvPr id="35" name="Freeform 13"/>
            <p:cNvSpPr>
              <a:spLocks/>
            </p:cNvSpPr>
            <p:nvPr/>
          </p:nvSpPr>
          <p:spPr bwMode="auto">
            <a:xfrm>
              <a:off x="8556625" y="4954588"/>
              <a:ext cx="963613" cy="1549400"/>
            </a:xfrm>
            <a:custGeom>
              <a:avLst/>
              <a:gdLst>
                <a:gd name="T0" fmla="*/ 288 w 502"/>
                <a:gd name="T1" fmla="*/ 0 h 806"/>
                <a:gd name="T2" fmla="*/ 0 w 502"/>
                <a:gd name="T3" fmla="*/ 454 h 806"/>
                <a:gd name="T4" fmla="*/ 144 w 502"/>
                <a:gd name="T5" fmla="*/ 806 h 806"/>
                <a:gd name="T6" fmla="*/ 502 w 502"/>
                <a:gd name="T7" fmla="*/ 454 h 806"/>
                <a:gd name="T8" fmla="*/ 288 w 502"/>
                <a:gd name="T9" fmla="*/ 0 h 806"/>
              </a:gdLst>
              <a:ahLst/>
              <a:cxnLst>
                <a:cxn ang="0">
                  <a:pos x="T0" y="T1"/>
                </a:cxn>
                <a:cxn ang="0">
                  <a:pos x="T2" y="T3"/>
                </a:cxn>
                <a:cxn ang="0">
                  <a:pos x="T4" y="T5"/>
                </a:cxn>
                <a:cxn ang="0">
                  <a:pos x="T6" y="T7"/>
                </a:cxn>
                <a:cxn ang="0">
                  <a:pos x="T8" y="T9"/>
                </a:cxn>
              </a:cxnLst>
              <a:rect l="0" t="0" r="r" b="b"/>
              <a:pathLst>
                <a:path w="502" h="806">
                  <a:moveTo>
                    <a:pt x="288" y="0"/>
                  </a:moveTo>
                  <a:cubicBezTo>
                    <a:pt x="118" y="80"/>
                    <a:pt x="0" y="253"/>
                    <a:pt x="0" y="454"/>
                  </a:cubicBezTo>
                  <a:cubicBezTo>
                    <a:pt x="0" y="591"/>
                    <a:pt x="55" y="715"/>
                    <a:pt x="144" y="806"/>
                  </a:cubicBezTo>
                  <a:cubicBezTo>
                    <a:pt x="502" y="454"/>
                    <a:pt x="502" y="454"/>
                    <a:pt x="502" y="454"/>
                  </a:cubicBezTo>
                  <a:lnTo>
                    <a:pt x="288"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6" name="Freeform 14"/>
            <p:cNvSpPr>
              <a:spLocks/>
            </p:cNvSpPr>
            <p:nvPr/>
          </p:nvSpPr>
          <p:spPr bwMode="auto">
            <a:xfrm>
              <a:off x="8832850" y="5459413"/>
              <a:ext cx="1651000" cy="1331913"/>
            </a:xfrm>
            <a:custGeom>
              <a:avLst/>
              <a:gdLst>
                <a:gd name="T0" fmla="*/ 822 w 860"/>
                <a:gd name="T1" fmla="*/ 0 h 693"/>
                <a:gd name="T2" fmla="*/ 358 w 860"/>
                <a:gd name="T3" fmla="*/ 191 h 693"/>
                <a:gd name="T4" fmla="*/ 0 w 860"/>
                <a:gd name="T5" fmla="*/ 543 h 693"/>
                <a:gd name="T6" fmla="*/ 131 w 860"/>
                <a:gd name="T7" fmla="*/ 638 h 693"/>
                <a:gd name="T8" fmla="*/ 358 w 860"/>
                <a:gd name="T9" fmla="*/ 693 h 693"/>
                <a:gd name="T10" fmla="*/ 860 w 860"/>
                <a:gd name="T11" fmla="*/ 191 h 693"/>
                <a:gd name="T12" fmla="*/ 822 w 860"/>
                <a:gd name="T13" fmla="*/ 0 h 693"/>
              </a:gdLst>
              <a:ahLst/>
              <a:cxnLst>
                <a:cxn ang="0">
                  <a:pos x="T0" y="T1"/>
                </a:cxn>
                <a:cxn ang="0">
                  <a:pos x="T2" y="T3"/>
                </a:cxn>
                <a:cxn ang="0">
                  <a:pos x="T4" y="T5"/>
                </a:cxn>
                <a:cxn ang="0">
                  <a:pos x="T6" y="T7"/>
                </a:cxn>
                <a:cxn ang="0">
                  <a:pos x="T8" y="T9"/>
                </a:cxn>
                <a:cxn ang="0">
                  <a:pos x="T10" y="T11"/>
                </a:cxn>
                <a:cxn ang="0">
                  <a:pos x="T12" y="T13"/>
                </a:cxn>
              </a:cxnLst>
              <a:rect l="0" t="0" r="r" b="b"/>
              <a:pathLst>
                <a:path w="860" h="693">
                  <a:moveTo>
                    <a:pt x="822" y="0"/>
                  </a:moveTo>
                  <a:cubicBezTo>
                    <a:pt x="358" y="191"/>
                    <a:pt x="358" y="191"/>
                    <a:pt x="358" y="191"/>
                  </a:cubicBezTo>
                  <a:cubicBezTo>
                    <a:pt x="0" y="543"/>
                    <a:pt x="0" y="543"/>
                    <a:pt x="0" y="543"/>
                  </a:cubicBezTo>
                  <a:cubicBezTo>
                    <a:pt x="38" y="581"/>
                    <a:pt x="82" y="614"/>
                    <a:pt x="131" y="638"/>
                  </a:cubicBezTo>
                  <a:cubicBezTo>
                    <a:pt x="199" y="673"/>
                    <a:pt x="276" y="693"/>
                    <a:pt x="358" y="693"/>
                  </a:cubicBezTo>
                  <a:cubicBezTo>
                    <a:pt x="635" y="693"/>
                    <a:pt x="860" y="468"/>
                    <a:pt x="860" y="191"/>
                  </a:cubicBezTo>
                  <a:cubicBezTo>
                    <a:pt x="860" y="123"/>
                    <a:pt x="846" y="59"/>
                    <a:pt x="822" y="0"/>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7" name="Freeform 15"/>
            <p:cNvSpPr>
              <a:spLocks/>
            </p:cNvSpPr>
            <p:nvPr/>
          </p:nvSpPr>
          <p:spPr bwMode="auto">
            <a:xfrm>
              <a:off x="9090025" y="6381750"/>
              <a:ext cx="2970213" cy="639763"/>
            </a:xfrm>
            <a:custGeom>
              <a:avLst/>
              <a:gdLst>
                <a:gd name="T0" fmla="*/ 1210 w 1547"/>
                <a:gd name="T1" fmla="*/ 103 h 333"/>
                <a:gd name="T2" fmla="*/ 956 w 1547"/>
                <a:gd name="T3" fmla="*/ 28 h 333"/>
                <a:gd name="T4" fmla="*/ 825 w 1547"/>
                <a:gd name="T5" fmla="*/ 14 h 333"/>
                <a:gd name="T6" fmla="*/ 0 w 1547"/>
                <a:gd name="T7" fmla="*/ 333 h 333"/>
                <a:gd name="T8" fmla="*/ 547 w 1547"/>
                <a:gd name="T9" fmla="*/ 333 h 333"/>
                <a:gd name="T10" fmla="*/ 1547 w 1547"/>
                <a:gd name="T11" fmla="*/ 333 h 333"/>
                <a:gd name="T12" fmla="*/ 1210 w 1547"/>
                <a:gd name="T13" fmla="*/ 103 h 333"/>
              </a:gdLst>
              <a:ahLst/>
              <a:cxnLst>
                <a:cxn ang="0">
                  <a:pos x="T0" y="T1"/>
                </a:cxn>
                <a:cxn ang="0">
                  <a:pos x="T2" y="T3"/>
                </a:cxn>
                <a:cxn ang="0">
                  <a:pos x="T4" y="T5"/>
                </a:cxn>
                <a:cxn ang="0">
                  <a:pos x="T6" y="T7"/>
                </a:cxn>
                <a:cxn ang="0">
                  <a:pos x="T8" y="T9"/>
                </a:cxn>
                <a:cxn ang="0">
                  <a:pos x="T10" y="T11"/>
                </a:cxn>
                <a:cxn ang="0">
                  <a:pos x="T12" y="T13"/>
                </a:cxn>
              </a:cxnLst>
              <a:rect l="0" t="0" r="r" b="b"/>
              <a:pathLst>
                <a:path w="1547" h="333">
                  <a:moveTo>
                    <a:pt x="1210" y="103"/>
                  </a:moveTo>
                  <a:cubicBezTo>
                    <a:pt x="1128" y="67"/>
                    <a:pt x="1043" y="42"/>
                    <a:pt x="956" y="28"/>
                  </a:cubicBezTo>
                  <a:cubicBezTo>
                    <a:pt x="913" y="20"/>
                    <a:pt x="869" y="16"/>
                    <a:pt x="825" y="14"/>
                  </a:cubicBezTo>
                  <a:cubicBezTo>
                    <a:pt x="528" y="0"/>
                    <a:pt x="227" y="106"/>
                    <a:pt x="0" y="333"/>
                  </a:cubicBezTo>
                  <a:cubicBezTo>
                    <a:pt x="547" y="333"/>
                    <a:pt x="547" y="333"/>
                    <a:pt x="547" y="333"/>
                  </a:cubicBezTo>
                  <a:cubicBezTo>
                    <a:pt x="1547" y="333"/>
                    <a:pt x="1547" y="333"/>
                    <a:pt x="1547" y="333"/>
                  </a:cubicBezTo>
                  <a:cubicBezTo>
                    <a:pt x="1447" y="233"/>
                    <a:pt x="1332" y="156"/>
                    <a:pt x="1210" y="103"/>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8" name="Rectangle 16"/>
            <p:cNvSpPr>
              <a:spLocks noChangeArrowheads="1"/>
            </p:cNvSpPr>
            <p:nvPr/>
          </p:nvSpPr>
          <p:spPr bwMode="auto">
            <a:xfrm>
              <a:off x="7313613" y="6272213"/>
              <a:ext cx="247650" cy="749300"/>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9" name="Freeform 17"/>
            <p:cNvSpPr>
              <a:spLocks/>
            </p:cNvSpPr>
            <p:nvPr/>
          </p:nvSpPr>
          <p:spPr bwMode="auto">
            <a:xfrm>
              <a:off x="6419850" y="6394450"/>
              <a:ext cx="247650" cy="627063"/>
            </a:xfrm>
            <a:custGeom>
              <a:avLst/>
              <a:gdLst>
                <a:gd name="T0" fmla="*/ 0 w 156"/>
                <a:gd name="T1" fmla="*/ 0 h 395"/>
                <a:gd name="T2" fmla="*/ 0 w 156"/>
                <a:gd name="T3" fmla="*/ 79 h 395"/>
                <a:gd name="T4" fmla="*/ 0 w 156"/>
                <a:gd name="T5" fmla="*/ 395 h 395"/>
                <a:gd name="T6" fmla="*/ 156 w 156"/>
                <a:gd name="T7" fmla="*/ 395 h 395"/>
                <a:gd name="T8" fmla="*/ 156 w 156"/>
                <a:gd name="T9" fmla="*/ 18 h 395"/>
                <a:gd name="T10" fmla="*/ 156 w 156"/>
                <a:gd name="T11" fmla="*/ 0 h 395"/>
                <a:gd name="T12" fmla="*/ 0 w 156"/>
                <a:gd name="T13" fmla="*/ 0 h 395"/>
              </a:gdLst>
              <a:ahLst/>
              <a:cxnLst>
                <a:cxn ang="0">
                  <a:pos x="T0" y="T1"/>
                </a:cxn>
                <a:cxn ang="0">
                  <a:pos x="T2" y="T3"/>
                </a:cxn>
                <a:cxn ang="0">
                  <a:pos x="T4" y="T5"/>
                </a:cxn>
                <a:cxn ang="0">
                  <a:pos x="T6" y="T7"/>
                </a:cxn>
                <a:cxn ang="0">
                  <a:pos x="T8" y="T9"/>
                </a:cxn>
                <a:cxn ang="0">
                  <a:pos x="T10" y="T11"/>
                </a:cxn>
                <a:cxn ang="0">
                  <a:pos x="T12" y="T13"/>
                </a:cxn>
              </a:cxnLst>
              <a:rect l="0" t="0" r="r" b="b"/>
              <a:pathLst>
                <a:path w="156" h="395">
                  <a:moveTo>
                    <a:pt x="0" y="0"/>
                  </a:moveTo>
                  <a:lnTo>
                    <a:pt x="0" y="79"/>
                  </a:lnTo>
                  <a:lnTo>
                    <a:pt x="0" y="395"/>
                  </a:lnTo>
                  <a:lnTo>
                    <a:pt x="156" y="395"/>
                  </a:lnTo>
                  <a:lnTo>
                    <a:pt x="156" y="18"/>
                  </a:lnTo>
                  <a:lnTo>
                    <a:pt x="156" y="0"/>
                  </a:lnTo>
                  <a:lnTo>
                    <a:pt x="0"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0" name="Freeform 18"/>
            <p:cNvSpPr>
              <a:spLocks/>
            </p:cNvSpPr>
            <p:nvPr/>
          </p:nvSpPr>
          <p:spPr bwMode="auto">
            <a:xfrm>
              <a:off x="6718300" y="5794375"/>
              <a:ext cx="247650" cy="1227138"/>
            </a:xfrm>
            <a:custGeom>
              <a:avLst/>
              <a:gdLst>
                <a:gd name="T0" fmla="*/ 0 w 156"/>
                <a:gd name="T1" fmla="*/ 0 h 773"/>
                <a:gd name="T2" fmla="*/ 0 w 156"/>
                <a:gd name="T3" fmla="*/ 384 h 773"/>
                <a:gd name="T4" fmla="*/ 0 w 156"/>
                <a:gd name="T5" fmla="*/ 773 h 773"/>
                <a:gd name="T6" fmla="*/ 156 w 156"/>
                <a:gd name="T7" fmla="*/ 773 h 773"/>
                <a:gd name="T8" fmla="*/ 156 w 156"/>
                <a:gd name="T9" fmla="*/ 322 h 773"/>
                <a:gd name="T10" fmla="*/ 156 w 156"/>
                <a:gd name="T11" fmla="*/ 0 h 773"/>
                <a:gd name="T12" fmla="*/ 0 w 156"/>
                <a:gd name="T13" fmla="*/ 0 h 773"/>
              </a:gdLst>
              <a:ahLst/>
              <a:cxnLst>
                <a:cxn ang="0">
                  <a:pos x="T0" y="T1"/>
                </a:cxn>
                <a:cxn ang="0">
                  <a:pos x="T2" y="T3"/>
                </a:cxn>
                <a:cxn ang="0">
                  <a:pos x="T4" y="T5"/>
                </a:cxn>
                <a:cxn ang="0">
                  <a:pos x="T6" y="T7"/>
                </a:cxn>
                <a:cxn ang="0">
                  <a:pos x="T8" y="T9"/>
                </a:cxn>
                <a:cxn ang="0">
                  <a:pos x="T10" y="T11"/>
                </a:cxn>
                <a:cxn ang="0">
                  <a:pos x="T12" y="T13"/>
                </a:cxn>
              </a:cxnLst>
              <a:rect l="0" t="0" r="r" b="b"/>
              <a:pathLst>
                <a:path w="156" h="773">
                  <a:moveTo>
                    <a:pt x="0" y="0"/>
                  </a:moveTo>
                  <a:lnTo>
                    <a:pt x="0" y="384"/>
                  </a:lnTo>
                  <a:lnTo>
                    <a:pt x="0" y="773"/>
                  </a:lnTo>
                  <a:lnTo>
                    <a:pt x="156" y="773"/>
                  </a:lnTo>
                  <a:lnTo>
                    <a:pt x="156" y="322"/>
                  </a:lnTo>
                  <a:lnTo>
                    <a:pt x="156" y="0"/>
                  </a:lnTo>
                  <a:lnTo>
                    <a:pt x="0"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1" name="Freeform 19"/>
            <p:cNvSpPr>
              <a:spLocks/>
            </p:cNvSpPr>
            <p:nvPr/>
          </p:nvSpPr>
          <p:spPr bwMode="auto">
            <a:xfrm>
              <a:off x="7015163" y="5246688"/>
              <a:ext cx="247650" cy="1774825"/>
            </a:xfrm>
            <a:custGeom>
              <a:avLst/>
              <a:gdLst>
                <a:gd name="T0" fmla="*/ 0 w 156"/>
                <a:gd name="T1" fmla="*/ 0 h 1118"/>
                <a:gd name="T2" fmla="*/ 0 w 156"/>
                <a:gd name="T3" fmla="*/ 655 h 1118"/>
                <a:gd name="T4" fmla="*/ 0 w 156"/>
                <a:gd name="T5" fmla="*/ 1118 h 1118"/>
                <a:gd name="T6" fmla="*/ 156 w 156"/>
                <a:gd name="T7" fmla="*/ 1118 h 1118"/>
                <a:gd name="T8" fmla="*/ 156 w 156"/>
                <a:gd name="T9" fmla="*/ 593 h 1118"/>
                <a:gd name="T10" fmla="*/ 156 w 156"/>
                <a:gd name="T11" fmla="*/ 0 h 1118"/>
                <a:gd name="T12" fmla="*/ 0 w 156"/>
                <a:gd name="T13" fmla="*/ 0 h 1118"/>
              </a:gdLst>
              <a:ahLst/>
              <a:cxnLst>
                <a:cxn ang="0">
                  <a:pos x="T0" y="T1"/>
                </a:cxn>
                <a:cxn ang="0">
                  <a:pos x="T2" y="T3"/>
                </a:cxn>
                <a:cxn ang="0">
                  <a:pos x="T4" y="T5"/>
                </a:cxn>
                <a:cxn ang="0">
                  <a:pos x="T6" y="T7"/>
                </a:cxn>
                <a:cxn ang="0">
                  <a:pos x="T8" y="T9"/>
                </a:cxn>
                <a:cxn ang="0">
                  <a:pos x="T10" y="T11"/>
                </a:cxn>
                <a:cxn ang="0">
                  <a:pos x="T12" y="T13"/>
                </a:cxn>
              </a:cxnLst>
              <a:rect l="0" t="0" r="r" b="b"/>
              <a:pathLst>
                <a:path w="156" h="1118">
                  <a:moveTo>
                    <a:pt x="0" y="0"/>
                  </a:moveTo>
                  <a:lnTo>
                    <a:pt x="0" y="655"/>
                  </a:lnTo>
                  <a:lnTo>
                    <a:pt x="0" y="1118"/>
                  </a:lnTo>
                  <a:lnTo>
                    <a:pt x="156" y="1118"/>
                  </a:lnTo>
                  <a:lnTo>
                    <a:pt x="156" y="593"/>
                  </a:lnTo>
                  <a:lnTo>
                    <a:pt x="156" y="0"/>
                  </a:lnTo>
                  <a:lnTo>
                    <a:pt x="0"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2" name="Freeform 20"/>
            <p:cNvSpPr>
              <a:spLocks/>
            </p:cNvSpPr>
            <p:nvPr/>
          </p:nvSpPr>
          <p:spPr bwMode="auto">
            <a:xfrm>
              <a:off x="7610475" y="5813425"/>
              <a:ext cx="247650" cy="1208088"/>
            </a:xfrm>
            <a:custGeom>
              <a:avLst/>
              <a:gdLst>
                <a:gd name="T0" fmla="*/ 0 w 156"/>
                <a:gd name="T1" fmla="*/ 0 h 761"/>
                <a:gd name="T2" fmla="*/ 0 w 156"/>
                <a:gd name="T3" fmla="*/ 150 h 761"/>
                <a:gd name="T4" fmla="*/ 0 w 156"/>
                <a:gd name="T5" fmla="*/ 761 h 761"/>
                <a:gd name="T6" fmla="*/ 156 w 156"/>
                <a:gd name="T7" fmla="*/ 761 h 761"/>
                <a:gd name="T8" fmla="*/ 156 w 156"/>
                <a:gd name="T9" fmla="*/ 88 h 761"/>
                <a:gd name="T10" fmla="*/ 156 w 156"/>
                <a:gd name="T11" fmla="*/ 0 h 761"/>
                <a:gd name="T12" fmla="*/ 0 w 156"/>
                <a:gd name="T13" fmla="*/ 0 h 761"/>
              </a:gdLst>
              <a:ahLst/>
              <a:cxnLst>
                <a:cxn ang="0">
                  <a:pos x="T0" y="T1"/>
                </a:cxn>
                <a:cxn ang="0">
                  <a:pos x="T2" y="T3"/>
                </a:cxn>
                <a:cxn ang="0">
                  <a:pos x="T4" y="T5"/>
                </a:cxn>
                <a:cxn ang="0">
                  <a:pos x="T6" y="T7"/>
                </a:cxn>
                <a:cxn ang="0">
                  <a:pos x="T8" y="T9"/>
                </a:cxn>
                <a:cxn ang="0">
                  <a:pos x="T10" y="T11"/>
                </a:cxn>
                <a:cxn ang="0">
                  <a:pos x="T12" y="T13"/>
                </a:cxn>
              </a:cxnLst>
              <a:rect l="0" t="0" r="r" b="b"/>
              <a:pathLst>
                <a:path w="156" h="761">
                  <a:moveTo>
                    <a:pt x="0" y="0"/>
                  </a:moveTo>
                  <a:lnTo>
                    <a:pt x="0" y="150"/>
                  </a:lnTo>
                  <a:lnTo>
                    <a:pt x="0" y="761"/>
                  </a:lnTo>
                  <a:lnTo>
                    <a:pt x="156" y="761"/>
                  </a:lnTo>
                  <a:lnTo>
                    <a:pt x="156" y="88"/>
                  </a:lnTo>
                  <a:lnTo>
                    <a:pt x="156" y="0"/>
                  </a:lnTo>
                  <a:lnTo>
                    <a:pt x="0"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3" name="Freeform 21"/>
            <p:cNvSpPr>
              <a:spLocks/>
            </p:cNvSpPr>
            <p:nvPr/>
          </p:nvSpPr>
          <p:spPr bwMode="auto">
            <a:xfrm>
              <a:off x="5826125" y="6419850"/>
              <a:ext cx="247650" cy="601663"/>
            </a:xfrm>
            <a:custGeom>
              <a:avLst/>
              <a:gdLst>
                <a:gd name="T0" fmla="*/ 0 w 156"/>
                <a:gd name="T1" fmla="*/ 0 h 379"/>
                <a:gd name="T2" fmla="*/ 0 w 156"/>
                <a:gd name="T3" fmla="*/ 211 h 379"/>
                <a:gd name="T4" fmla="*/ 0 w 156"/>
                <a:gd name="T5" fmla="*/ 379 h 379"/>
                <a:gd name="T6" fmla="*/ 156 w 156"/>
                <a:gd name="T7" fmla="*/ 379 h 379"/>
                <a:gd name="T8" fmla="*/ 156 w 156"/>
                <a:gd name="T9" fmla="*/ 149 h 379"/>
                <a:gd name="T10" fmla="*/ 156 w 156"/>
                <a:gd name="T11" fmla="*/ 0 h 379"/>
                <a:gd name="T12" fmla="*/ 0 w 156"/>
                <a:gd name="T13" fmla="*/ 0 h 379"/>
              </a:gdLst>
              <a:ahLst/>
              <a:cxnLst>
                <a:cxn ang="0">
                  <a:pos x="T0" y="T1"/>
                </a:cxn>
                <a:cxn ang="0">
                  <a:pos x="T2" y="T3"/>
                </a:cxn>
                <a:cxn ang="0">
                  <a:pos x="T4" y="T5"/>
                </a:cxn>
                <a:cxn ang="0">
                  <a:pos x="T6" y="T7"/>
                </a:cxn>
                <a:cxn ang="0">
                  <a:pos x="T8" y="T9"/>
                </a:cxn>
                <a:cxn ang="0">
                  <a:pos x="T10" y="T11"/>
                </a:cxn>
                <a:cxn ang="0">
                  <a:pos x="T12" y="T13"/>
                </a:cxn>
              </a:cxnLst>
              <a:rect l="0" t="0" r="r" b="b"/>
              <a:pathLst>
                <a:path w="156" h="379">
                  <a:moveTo>
                    <a:pt x="0" y="0"/>
                  </a:moveTo>
                  <a:lnTo>
                    <a:pt x="0" y="211"/>
                  </a:lnTo>
                  <a:lnTo>
                    <a:pt x="0" y="379"/>
                  </a:lnTo>
                  <a:lnTo>
                    <a:pt x="156" y="379"/>
                  </a:lnTo>
                  <a:lnTo>
                    <a:pt x="156" y="149"/>
                  </a:lnTo>
                  <a:lnTo>
                    <a:pt x="156" y="0"/>
                  </a:lnTo>
                  <a:lnTo>
                    <a:pt x="0"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4" name="Freeform 22"/>
            <p:cNvSpPr>
              <a:spLocks/>
            </p:cNvSpPr>
            <p:nvPr/>
          </p:nvSpPr>
          <p:spPr bwMode="auto">
            <a:xfrm>
              <a:off x="6122988" y="5435600"/>
              <a:ext cx="247650" cy="1585913"/>
            </a:xfrm>
            <a:custGeom>
              <a:avLst/>
              <a:gdLst>
                <a:gd name="T0" fmla="*/ 0 w 156"/>
                <a:gd name="T1" fmla="*/ 0 h 999"/>
                <a:gd name="T2" fmla="*/ 0 w 156"/>
                <a:gd name="T3" fmla="*/ 757 h 999"/>
                <a:gd name="T4" fmla="*/ 0 w 156"/>
                <a:gd name="T5" fmla="*/ 999 h 999"/>
                <a:gd name="T6" fmla="*/ 156 w 156"/>
                <a:gd name="T7" fmla="*/ 999 h 999"/>
                <a:gd name="T8" fmla="*/ 156 w 156"/>
                <a:gd name="T9" fmla="*/ 696 h 999"/>
                <a:gd name="T10" fmla="*/ 156 w 156"/>
                <a:gd name="T11" fmla="*/ 0 h 999"/>
                <a:gd name="T12" fmla="*/ 0 w 156"/>
                <a:gd name="T13" fmla="*/ 0 h 999"/>
              </a:gdLst>
              <a:ahLst/>
              <a:cxnLst>
                <a:cxn ang="0">
                  <a:pos x="T0" y="T1"/>
                </a:cxn>
                <a:cxn ang="0">
                  <a:pos x="T2" y="T3"/>
                </a:cxn>
                <a:cxn ang="0">
                  <a:pos x="T4" y="T5"/>
                </a:cxn>
                <a:cxn ang="0">
                  <a:pos x="T6" y="T7"/>
                </a:cxn>
                <a:cxn ang="0">
                  <a:pos x="T8" y="T9"/>
                </a:cxn>
                <a:cxn ang="0">
                  <a:pos x="T10" y="T11"/>
                </a:cxn>
                <a:cxn ang="0">
                  <a:pos x="T12" y="T13"/>
                </a:cxn>
              </a:cxnLst>
              <a:rect l="0" t="0" r="r" b="b"/>
              <a:pathLst>
                <a:path w="156" h="999">
                  <a:moveTo>
                    <a:pt x="0" y="0"/>
                  </a:moveTo>
                  <a:lnTo>
                    <a:pt x="0" y="757"/>
                  </a:lnTo>
                  <a:lnTo>
                    <a:pt x="0" y="999"/>
                  </a:lnTo>
                  <a:lnTo>
                    <a:pt x="156" y="999"/>
                  </a:lnTo>
                  <a:lnTo>
                    <a:pt x="156" y="696"/>
                  </a:lnTo>
                  <a:lnTo>
                    <a:pt x="156" y="0"/>
                  </a:lnTo>
                  <a:lnTo>
                    <a:pt x="0"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5" name="Rectangle 23"/>
            <p:cNvSpPr>
              <a:spLocks noChangeArrowheads="1"/>
            </p:cNvSpPr>
            <p:nvPr/>
          </p:nvSpPr>
          <p:spPr bwMode="auto">
            <a:xfrm>
              <a:off x="10629900" y="6388100"/>
              <a:ext cx="503238" cy="17462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6" name="Rectangle 24"/>
            <p:cNvSpPr>
              <a:spLocks noChangeArrowheads="1"/>
            </p:cNvSpPr>
            <p:nvPr/>
          </p:nvSpPr>
          <p:spPr bwMode="auto">
            <a:xfrm>
              <a:off x="10629900" y="6562725"/>
              <a:ext cx="503238" cy="44767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7" name="Rectangle 25"/>
            <p:cNvSpPr>
              <a:spLocks noChangeArrowheads="1"/>
            </p:cNvSpPr>
            <p:nvPr/>
          </p:nvSpPr>
          <p:spPr bwMode="auto">
            <a:xfrm>
              <a:off x="11220450" y="5632450"/>
              <a:ext cx="503238" cy="50165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8" name="Rectangle 26"/>
            <p:cNvSpPr>
              <a:spLocks noChangeArrowheads="1"/>
            </p:cNvSpPr>
            <p:nvPr/>
          </p:nvSpPr>
          <p:spPr bwMode="auto">
            <a:xfrm>
              <a:off x="11220450" y="6134100"/>
              <a:ext cx="503238" cy="87630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9" name="Rectangle 27"/>
            <p:cNvSpPr>
              <a:spLocks noChangeArrowheads="1"/>
            </p:cNvSpPr>
            <p:nvPr/>
          </p:nvSpPr>
          <p:spPr bwMode="auto">
            <a:xfrm>
              <a:off x="11812588" y="6284913"/>
              <a:ext cx="501650" cy="503238"/>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0" name="Rectangle 28"/>
            <p:cNvSpPr>
              <a:spLocks noChangeArrowheads="1"/>
            </p:cNvSpPr>
            <p:nvPr/>
          </p:nvSpPr>
          <p:spPr bwMode="auto">
            <a:xfrm>
              <a:off x="11812588" y="6788150"/>
              <a:ext cx="501650" cy="22225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sp>
        <p:nvSpPr>
          <p:cNvPr id="13" name="TextBox 476"/>
          <p:cNvSpPr txBox="1"/>
          <p:nvPr/>
        </p:nvSpPr>
        <p:spPr>
          <a:xfrm>
            <a:off x="4271343" y="2736492"/>
            <a:ext cx="3657600" cy="752080"/>
          </a:xfrm>
          <a:prstGeom prst="rect">
            <a:avLst/>
          </a:prstGeom>
          <a:solidFill>
            <a:schemeClr val="accent5"/>
          </a:solidFill>
        </p:spPr>
        <p:txBody>
          <a:bodyPr wrap="square" lIns="182832" tIns="182832" rIns="182832" bIns="182832" rtlCol="0" anchor="ctr">
            <a:noAutofit/>
          </a:bodyPr>
          <a:lstStyle>
            <a:defPPr>
              <a:defRPr lang="en-US"/>
            </a:defPPr>
            <a:lvl1pPr defTabSz="913949">
              <a:lnSpc>
                <a:spcPct val="90000"/>
              </a:lnSpc>
              <a:spcBef>
                <a:spcPts val="600"/>
              </a:spcBef>
              <a:defRPr sz="2000" kern="0">
                <a:solidFill>
                  <a:srgbClr val="DC3C00"/>
                </a:solidFill>
                <a:latin typeface="Segoe UI" panose="020B0502040204020203" pitchFamily="34" charset="0"/>
                <a:cs typeface="Segoe UI" panose="020B0502040204020203" pitchFamily="34" charset="0"/>
              </a:defRPr>
            </a:lvl1pPr>
          </a:lstStyle>
          <a:p>
            <a:r>
              <a:rPr lang="en-US" sz="1800" dirty="0">
                <a:gradFill>
                  <a:gsLst>
                    <a:gs pos="0">
                      <a:srgbClr val="FFFFFF"/>
                    </a:gs>
                    <a:gs pos="100000">
                      <a:srgbClr val="FFFFFF"/>
                    </a:gs>
                  </a:gsLst>
                  <a:lin ang="5400000" scaled="1"/>
                </a:gradFill>
              </a:rPr>
              <a:t>Reduce Complexity</a:t>
            </a:r>
          </a:p>
        </p:txBody>
      </p:sp>
      <p:sp>
        <p:nvSpPr>
          <p:cNvPr id="16" name="TextBox 15"/>
          <p:cNvSpPr txBox="1"/>
          <p:nvPr/>
        </p:nvSpPr>
        <p:spPr>
          <a:xfrm>
            <a:off x="4271342" y="3486105"/>
            <a:ext cx="3657600" cy="1304513"/>
          </a:xfrm>
          <a:prstGeom prst="rect">
            <a:avLst/>
          </a:prstGeom>
          <a:solidFill>
            <a:schemeClr val="accent5">
              <a:lumMod val="75000"/>
            </a:schemeClr>
          </a:solidFill>
        </p:spPr>
        <p:txBody>
          <a:bodyPr wrap="square" lIns="91416" tIns="91416" rIns="91416" bIns="91416" rtlCol="0" anchor="t" anchorCtr="0">
            <a:noAutofit/>
          </a:bodyPr>
          <a:lstStyle>
            <a:defPPr>
              <a:defRPr lang="en-US"/>
            </a:defPPr>
            <a:lvl1pPr defTabSz="913949">
              <a:lnSpc>
                <a:spcPct val="125000"/>
              </a:lnSpc>
              <a:spcAft>
                <a:spcPts val="1000"/>
              </a:spcAft>
              <a:defRPr sz="1200" kern="0">
                <a:solidFill>
                  <a:srgbClr val="505050"/>
                </a:solidFill>
              </a:defRPr>
            </a:lvl1pPr>
          </a:lstStyle>
          <a:p>
            <a:r>
              <a:rPr lang="en-US" dirty="0">
                <a:gradFill>
                  <a:gsLst>
                    <a:gs pos="0">
                      <a:srgbClr val="FFFFFF"/>
                    </a:gs>
                    <a:gs pos="100000">
                      <a:srgbClr val="FFFFFF"/>
                    </a:gs>
                  </a:gsLst>
                  <a:lin ang="5400000" scaled="1"/>
                </a:gradFill>
              </a:rPr>
              <a:t>Simplify search index management</a:t>
            </a:r>
          </a:p>
          <a:p>
            <a:r>
              <a:rPr lang="en-US" dirty="0">
                <a:gradFill>
                  <a:gsLst>
                    <a:gs pos="0">
                      <a:srgbClr val="FFFFFF"/>
                    </a:gs>
                    <a:gs pos="100000">
                      <a:srgbClr val="FFFFFF"/>
                    </a:gs>
                  </a:gsLst>
                  <a:lin ang="5400000" scaled="1"/>
                </a:gradFill>
              </a:rPr>
              <a:t>Scale-out easily</a:t>
            </a:r>
          </a:p>
        </p:txBody>
      </p:sp>
      <p:sp>
        <p:nvSpPr>
          <p:cNvPr id="2" name="Title 1"/>
          <p:cNvSpPr>
            <a:spLocks noGrp="1"/>
          </p:cNvSpPr>
          <p:nvPr>
            <p:ph type="title"/>
          </p:nvPr>
        </p:nvSpPr>
        <p:spPr/>
        <p:txBody>
          <a:bodyPr/>
          <a:lstStyle/>
          <a:p>
            <a:r>
              <a:rPr lang="en-US" dirty="0"/>
              <a:t>Azure Search Overview</a:t>
            </a:r>
          </a:p>
        </p:txBody>
      </p:sp>
      <p:sp>
        <p:nvSpPr>
          <p:cNvPr id="12" name="Rectangle 11"/>
          <p:cNvSpPr/>
          <p:nvPr/>
        </p:nvSpPr>
        <p:spPr>
          <a:xfrm>
            <a:off x="522289" y="929654"/>
            <a:ext cx="11470935" cy="1630831"/>
          </a:xfrm>
          <a:prstGeom prst="rect">
            <a:avLst/>
          </a:prstGeom>
        </p:spPr>
        <p:txBody>
          <a:bodyPr wrap="square">
            <a:spAutoFit/>
          </a:bodyPr>
          <a:lstStyle/>
          <a:p>
            <a:pPr>
              <a:spcAft>
                <a:spcPts val="600"/>
              </a:spcAft>
            </a:pPr>
            <a:r>
              <a:rPr lang="en-US" sz="1799" dirty="0">
                <a:solidFill>
                  <a:srgbClr val="3F3F3F"/>
                </a:solidFill>
                <a:ea typeface="Calibri" panose="020F0502020204030204" pitchFamily="34" charset="0"/>
                <a:cs typeface="Calibri" panose="020F0502020204030204" pitchFamily="34" charset="0"/>
              </a:rPr>
              <a:t>A </a:t>
            </a:r>
            <a:r>
              <a:rPr lang="en-US" sz="1799" dirty="0">
                <a:solidFill>
                  <a:srgbClr val="0070C0"/>
                </a:solidFill>
                <a:ea typeface="Calibri" panose="020F0502020204030204" pitchFamily="34" charset="0"/>
                <a:cs typeface="Calibri" panose="020F0502020204030204" pitchFamily="34" charset="0"/>
              </a:rPr>
              <a:t>fully-managed search solution </a:t>
            </a:r>
            <a:r>
              <a:rPr lang="en-US" sz="1799" dirty="0">
                <a:solidFill>
                  <a:srgbClr val="3F3F3F"/>
                </a:solidFill>
                <a:ea typeface="Calibri" panose="020F0502020204030204" pitchFamily="34" charset="0"/>
                <a:cs typeface="Calibri" panose="020F0502020204030204" pitchFamily="34" charset="0"/>
              </a:rPr>
              <a:t>that allows developers to enable search experiences in applications. </a:t>
            </a:r>
          </a:p>
          <a:p>
            <a:pPr>
              <a:spcAft>
                <a:spcPts val="600"/>
              </a:spcAft>
            </a:pPr>
            <a:r>
              <a:rPr lang="en-US" sz="1799" dirty="0">
                <a:solidFill>
                  <a:srgbClr val="3F3F3F"/>
                </a:solidFill>
                <a:ea typeface="Calibri" panose="020F0502020204030204" pitchFamily="34" charset="0"/>
                <a:cs typeface="Calibri" panose="020F0502020204030204" pitchFamily="34" charset="0"/>
              </a:rPr>
              <a:t>Embed a sophisticated search experience into web and mobile applications </a:t>
            </a:r>
            <a:r>
              <a:rPr lang="en-US" sz="1799" dirty="0">
                <a:solidFill>
                  <a:srgbClr val="0070C0"/>
                </a:solidFill>
                <a:ea typeface="Calibri" panose="020F0502020204030204" pitchFamily="34" charset="0"/>
                <a:cs typeface="Calibri" panose="020F0502020204030204" pitchFamily="34" charset="0"/>
              </a:rPr>
              <a:t>without having to worry</a:t>
            </a:r>
            <a:r>
              <a:rPr lang="en-US" sz="1799" dirty="0">
                <a:solidFill>
                  <a:srgbClr val="3F3F3F"/>
                </a:solidFill>
                <a:ea typeface="Calibri" panose="020F0502020204030204" pitchFamily="34" charset="0"/>
                <a:cs typeface="Calibri" panose="020F0502020204030204" pitchFamily="34" charset="0"/>
              </a:rPr>
              <a:t> about the complexities of full-text search and without having to deploy, maintain or manage any infrastructure.</a:t>
            </a:r>
            <a:endParaRPr lang="en-US" sz="1799" dirty="0">
              <a:solidFill>
                <a:srgbClr val="0071BC"/>
              </a:solidFill>
            </a:endParaRPr>
          </a:p>
          <a:p>
            <a:pPr>
              <a:spcAft>
                <a:spcPts val="600"/>
              </a:spcAft>
            </a:pPr>
            <a:r>
              <a:rPr lang="en-US" sz="1799" dirty="0">
                <a:solidFill>
                  <a:srgbClr val="3F3F3F"/>
                </a:solidFill>
              </a:rPr>
              <a:t>Perfect for </a:t>
            </a:r>
            <a:r>
              <a:rPr lang="en-US" sz="1799" dirty="0">
                <a:solidFill>
                  <a:srgbClr val="0070C0"/>
                </a:solidFill>
                <a:ea typeface="Calibri" panose="020F0502020204030204" pitchFamily="34" charset="0"/>
                <a:cs typeface="Calibri" panose="020F0502020204030204" pitchFamily="34" charset="0"/>
              </a:rPr>
              <a:t>enterprise cloud developers, cloud software vendors, cloud architects </a:t>
            </a:r>
            <a:r>
              <a:rPr lang="en-US" sz="1799" dirty="0">
                <a:solidFill>
                  <a:srgbClr val="3F3F3F"/>
                </a:solidFill>
              </a:rPr>
              <a:t>who need </a:t>
            </a:r>
            <a:r>
              <a:rPr lang="en-US" dirty="0">
                <a:solidFill>
                  <a:srgbClr val="000000"/>
                </a:solidFill>
              </a:rPr>
              <a:t>a fully-managed search solution.</a:t>
            </a:r>
          </a:p>
        </p:txBody>
      </p:sp>
      <p:sp>
        <p:nvSpPr>
          <p:cNvPr id="14" name="TextBox 13"/>
          <p:cNvSpPr txBox="1"/>
          <p:nvPr/>
        </p:nvSpPr>
        <p:spPr>
          <a:xfrm>
            <a:off x="530577" y="3486106"/>
            <a:ext cx="3428998" cy="1304513"/>
          </a:xfrm>
          <a:prstGeom prst="rect">
            <a:avLst/>
          </a:prstGeom>
          <a:solidFill>
            <a:schemeClr val="accent6">
              <a:lumMod val="75000"/>
            </a:schemeClr>
          </a:solidFill>
        </p:spPr>
        <p:txBody>
          <a:bodyPr wrap="square" lIns="91416" tIns="91416" rIns="91416" bIns="91416" rtlCol="0" anchor="t" anchorCtr="0">
            <a:noAutofit/>
          </a:bodyPr>
          <a:lstStyle>
            <a:defPPr>
              <a:defRPr lang="en-US"/>
            </a:defPPr>
            <a:lvl1pPr defTabSz="913949">
              <a:lnSpc>
                <a:spcPct val="125000"/>
              </a:lnSpc>
              <a:spcAft>
                <a:spcPts val="1000"/>
              </a:spcAft>
              <a:defRPr sz="1200" kern="0">
                <a:solidFill>
                  <a:srgbClr val="505050"/>
                </a:solidFill>
              </a:defRPr>
            </a:lvl1pPr>
          </a:lstStyle>
          <a:p>
            <a:r>
              <a:rPr lang="en-US" dirty="0">
                <a:gradFill>
                  <a:gsLst>
                    <a:gs pos="0">
                      <a:srgbClr val="FFFFFF"/>
                    </a:gs>
                    <a:gs pos="100000">
                      <a:srgbClr val="FFFFFF"/>
                    </a:gs>
                  </a:gsLst>
                  <a:lin ang="5400000" scaled="1"/>
                </a:gradFill>
              </a:rPr>
              <a:t>Powerful, guaranteed performance</a:t>
            </a:r>
          </a:p>
          <a:p>
            <a:r>
              <a:rPr lang="en-US" dirty="0">
                <a:gradFill>
                  <a:gsLst>
                    <a:gs pos="0">
                      <a:srgbClr val="FFFFFF"/>
                    </a:gs>
                    <a:gs pos="100000">
                      <a:srgbClr val="FFFFFF"/>
                    </a:gs>
                  </a:gsLst>
                  <a:lin ang="5400000" scaled="1"/>
                </a:gradFill>
              </a:rPr>
              <a:t>Sophisticated search</a:t>
            </a:r>
          </a:p>
          <a:p>
            <a:r>
              <a:rPr lang="en-US" dirty="0">
                <a:gradFill>
                  <a:gsLst>
                    <a:gs pos="0">
                      <a:srgbClr val="FFFFFF"/>
                    </a:gs>
                    <a:gs pos="100000">
                      <a:srgbClr val="FFFFFF"/>
                    </a:gs>
                  </a:gsLst>
                  <a:lin ang="5400000" scaled="1"/>
                </a:gradFill>
              </a:rPr>
              <a:t>Connects business goals to the application</a:t>
            </a:r>
          </a:p>
        </p:txBody>
      </p:sp>
      <p:sp>
        <p:nvSpPr>
          <p:cNvPr id="15" name="TextBox 14"/>
          <p:cNvSpPr txBox="1"/>
          <p:nvPr/>
        </p:nvSpPr>
        <p:spPr>
          <a:xfrm>
            <a:off x="8240713" y="3494463"/>
            <a:ext cx="3429001" cy="1300073"/>
          </a:xfrm>
          <a:prstGeom prst="rect">
            <a:avLst/>
          </a:prstGeom>
          <a:solidFill>
            <a:schemeClr val="accent2">
              <a:lumMod val="75000"/>
            </a:schemeClr>
          </a:solidFill>
        </p:spPr>
        <p:txBody>
          <a:bodyPr wrap="square" lIns="91416" tIns="91416" rIns="91416" bIns="91416" rtlCol="0" anchor="t" anchorCtr="0">
            <a:noAutofit/>
          </a:bodyPr>
          <a:lstStyle>
            <a:defPPr>
              <a:defRPr lang="en-US"/>
            </a:defPPr>
            <a:lvl1pPr defTabSz="913949">
              <a:lnSpc>
                <a:spcPct val="90000"/>
              </a:lnSpc>
              <a:spcAft>
                <a:spcPts val="1000"/>
              </a:spcAft>
              <a:defRPr sz="1400" kern="0">
                <a:solidFill>
                  <a:srgbClr val="505050"/>
                </a:solidFill>
              </a:defRPr>
            </a:lvl1pPr>
          </a:lstStyle>
          <a:p>
            <a:pPr>
              <a:lnSpc>
                <a:spcPct val="125000"/>
              </a:lnSpc>
            </a:pPr>
            <a:r>
              <a:rPr lang="en-US" sz="1200" dirty="0">
                <a:gradFill>
                  <a:gsLst>
                    <a:gs pos="0">
                      <a:srgbClr val="FFFFFF"/>
                    </a:gs>
                    <a:gs pos="100000">
                      <a:srgbClr val="FFFFFF"/>
                    </a:gs>
                  </a:gsLst>
                  <a:lin ang="5400000" scaled="1"/>
                </a:gradFill>
              </a:rPr>
              <a:t>Fast time to market</a:t>
            </a:r>
          </a:p>
          <a:p>
            <a:pPr>
              <a:lnSpc>
                <a:spcPct val="125000"/>
              </a:lnSpc>
            </a:pPr>
            <a:r>
              <a:rPr lang="en-US" sz="1200" dirty="0">
                <a:gradFill>
                  <a:gsLst>
                    <a:gs pos="0">
                      <a:srgbClr val="FFFFFF"/>
                    </a:gs>
                    <a:gs pos="100000">
                      <a:srgbClr val="FFFFFF"/>
                    </a:gs>
                  </a:gsLst>
                  <a:lin ang="5400000" scaled="1"/>
                </a:gradFill>
              </a:rPr>
              <a:t>Backed by Microsoft Azure</a:t>
            </a:r>
          </a:p>
        </p:txBody>
      </p:sp>
      <p:sp>
        <p:nvSpPr>
          <p:cNvPr id="17" name="TextBox 475"/>
          <p:cNvSpPr txBox="1"/>
          <p:nvPr/>
        </p:nvSpPr>
        <p:spPr>
          <a:xfrm>
            <a:off x="530575" y="2736493"/>
            <a:ext cx="3428996" cy="749613"/>
          </a:xfrm>
          <a:prstGeom prst="rect">
            <a:avLst/>
          </a:prstGeom>
          <a:solidFill>
            <a:schemeClr val="accent6"/>
          </a:solidFill>
        </p:spPr>
        <p:txBody>
          <a:bodyPr wrap="square" lIns="182832" tIns="182832" rIns="182832" bIns="182832" rtlCol="0" anchor="ctr">
            <a:noAutofit/>
          </a:bodyPr>
          <a:lstStyle/>
          <a:p>
            <a:pPr defTabSz="913675">
              <a:lnSpc>
                <a:spcPct val="90000"/>
              </a:lnSpc>
              <a:spcBef>
                <a:spcPts val="600"/>
              </a:spcBef>
              <a:defRPr/>
            </a:pPr>
            <a:r>
              <a:rPr lang="en-US" kern="0" dirty="0">
                <a:solidFill>
                  <a:srgbClr val="FFFFFF"/>
                </a:solidFill>
                <a:cs typeface="Segoe UI" panose="020B0502040204020203" pitchFamily="34" charset="0"/>
              </a:rPr>
              <a:t>Surface Your Data</a:t>
            </a:r>
            <a:endParaRPr lang="en-US" kern="0" dirty="0">
              <a:gradFill>
                <a:gsLst>
                  <a:gs pos="0">
                    <a:srgbClr val="FFFFFF"/>
                  </a:gs>
                  <a:gs pos="100000">
                    <a:srgbClr val="FFFFFF"/>
                  </a:gs>
                </a:gsLst>
                <a:lin ang="5400000" scaled="1"/>
              </a:gradFill>
              <a:cs typeface="Segoe UI" panose="020B0502040204020203" pitchFamily="34" charset="0"/>
            </a:endParaRPr>
          </a:p>
        </p:txBody>
      </p:sp>
      <p:sp>
        <p:nvSpPr>
          <p:cNvPr id="18" name="TextBox 477"/>
          <p:cNvSpPr txBox="1"/>
          <p:nvPr/>
        </p:nvSpPr>
        <p:spPr>
          <a:xfrm>
            <a:off x="8240713" y="2742381"/>
            <a:ext cx="3429000" cy="752080"/>
          </a:xfrm>
          <a:prstGeom prst="rect">
            <a:avLst/>
          </a:prstGeom>
          <a:solidFill>
            <a:schemeClr val="accent2"/>
          </a:solidFill>
        </p:spPr>
        <p:txBody>
          <a:bodyPr wrap="square" lIns="182832" tIns="182832" rIns="182832" bIns="182832" rtlCol="0" anchor="ctr">
            <a:noAutofit/>
          </a:bodyPr>
          <a:lstStyle>
            <a:defPPr>
              <a:defRPr lang="en-US"/>
            </a:defPPr>
            <a:lvl1pPr defTabSz="913949">
              <a:lnSpc>
                <a:spcPct val="90000"/>
              </a:lnSpc>
              <a:spcBef>
                <a:spcPts val="600"/>
              </a:spcBef>
              <a:defRPr sz="2000" kern="0">
                <a:solidFill>
                  <a:srgbClr val="DC3C00"/>
                </a:solidFill>
                <a:latin typeface="Segoe UI" panose="020B0502040204020203" pitchFamily="34" charset="0"/>
                <a:cs typeface="Segoe UI" panose="020B0502040204020203" pitchFamily="34" charset="0"/>
              </a:defRPr>
            </a:lvl1pPr>
          </a:lstStyle>
          <a:p>
            <a:r>
              <a:rPr lang="en-US" sz="1800" dirty="0">
                <a:gradFill>
                  <a:gsLst>
                    <a:gs pos="0">
                      <a:srgbClr val="FFFFFF"/>
                    </a:gs>
                    <a:gs pos="100000">
                      <a:srgbClr val="FFFFFF"/>
                    </a:gs>
                  </a:gsLst>
                  <a:lin ang="5400000" scaled="1"/>
                </a:gradFill>
              </a:rPr>
              <a:t>Move Quickly with Confidence</a:t>
            </a:r>
          </a:p>
        </p:txBody>
      </p:sp>
      <p:pic>
        <p:nvPicPr>
          <p:cNvPr id="25" name="Picture 75"/>
          <p:cNvPicPr>
            <a:picLocks noChangeAspect="1"/>
          </p:cNvPicPr>
          <p:nvPr/>
        </p:nvPicPr>
        <p:blipFill rotWithShape="1">
          <a:blip r:embed="rId3" cstate="print">
            <a:extLst>
              <a:ext uri="{28A0092B-C50C-407E-A947-70E740481C1C}">
                <a14:useLocalDpi xmlns:a14="http://schemas.microsoft.com/office/drawing/2010/main" val="0"/>
              </a:ext>
            </a:extLst>
          </a:blip>
          <a:srcRect t="29644"/>
          <a:stretch/>
        </p:blipFill>
        <p:spPr bwMode="auto">
          <a:xfrm>
            <a:off x="-337554" y="4235719"/>
            <a:ext cx="3136933" cy="265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p:cNvSpPr txBox="1"/>
          <p:nvPr/>
        </p:nvSpPr>
        <p:spPr>
          <a:xfrm>
            <a:off x="10633810" y="15659"/>
            <a:ext cx="1547174" cy="276999"/>
          </a:xfrm>
          <a:prstGeom prst="rect">
            <a:avLst/>
          </a:prstGeom>
          <a:noFill/>
        </p:spPr>
        <p:txBody>
          <a:bodyPr wrap="square" lIns="0" tIns="0" rIns="0" bIns="0" rtlCol="0">
            <a:spAutoFit/>
          </a:bodyPr>
          <a:lstStyle/>
          <a:p>
            <a:pPr algn="r"/>
            <a:r>
              <a:rPr lang="en-US" dirty="0">
                <a:gradFill>
                  <a:gsLst>
                    <a:gs pos="0">
                      <a:srgbClr val="000000">
                        <a:lumMod val="75000"/>
                        <a:lumOff val="25000"/>
                      </a:srgbClr>
                    </a:gs>
                    <a:gs pos="80000">
                      <a:srgbClr val="000000">
                        <a:lumMod val="65000"/>
                        <a:lumOff val="35000"/>
                      </a:srgbClr>
                    </a:gs>
                  </a:gsLst>
                  <a:lin ang="16200000" scaled="0"/>
                </a:gradFill>
                <a:latin typeface="Segoe UI Light" pitchFamily="34" charset="0"/>
              </a:rPr>
              <a:t>1 of 4</a:t>
            </a:r>
          </a:p>
        </p:txBody>
      </p:sp>
    </p:spTree>
    <p:extLst>
      <p:ext uri="{BB962C8B-B14F-4D97-AF65-F5344CB8AC3E}">
        <p14:creationId xmlns:p14="http://schemas.microsoft.com/office/powerpoint/2010/main" val="18626708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Group 35"/>
          <p:cNvGrpSpPr/>
          <p:nvPr/>
        </p:nvGrpSpPr>
        <p:grpSpPr>
          <a:xfrm>
            <a:off x="5758061" y="3039074"/>
            <a:ext cx="6430764" cy="3818926"/>
            <a:chOff x="5946775" y="3987119"/>
            <a:chExt cx="5081587" cy="3017715"/>
          </a:xfrm>
        </p:grpSpPr>
        <p:sp>
          <p:nvSpPr>
            <p:cNvPr id="37" name="Freeform 38"/>
            <p:cNvSpPr>
              <a:spLocks/>
            </p:cNvSpPr>
            <p:nvPr/>
          </p:nvSpPr>
          <p:spPr bwMode="auto">
            <a:xfrm>
              <a:off x="9494838" y="4752975"/>
              <a:ext cx="396875" cy="682625"/>
            </a:xfrm>
            <a:custGeom>
              <a:avLst/>
              <a:gdLst>
                <a:gd name="T0" fmla="*/ 93 w 93"/>
                <a:gd name="T1" fmla="*/ 153 h 159"/>
                <a:gd name="T2" fmla="*/ 87 w 93"/>
                <a:gd name="T3" fmla="*/ 159 h 159"/>
                <a:gd name="T4" fmla="*/ 6 w 93"/>
                <a:gd name="T5" fmla="*/ 159 h 159"/>
                <a:gd name="T6" fmla="*/ 0 w 93"/>
                <a:gd name="T7" fmla="*/ 153 h 159"/>
                <a:gd name="T8" fmla="*/ 0 w 93"/>
                <a:gd name="T9" fmla="*/ 7 h 159"/>
                <a:gd name="T10" fmla="*/ 6 w 93"/>
                <a:gd name="T11" fmla="*/ 0 h 159"/>
                <a:gd name="T12" fmla="*/ 87 w 93"/>
                <a:gd name="T13" fmla="*/ 0 h 159"/>
                <a:gd name="T14" fmla="*/ 93 w 93"/>
                <a:gd name="T15" fmla="*/ 7 h 159"/>
                <a:gd name="T16" fmla="*/ 93 w 93"/>
                <a:gd name="T17" fmla="*/ 153 h 159"/>
                <a:gd name="T18" fmla="*/ 93 w 93"/>
                <a:gd name="T19" fmla="*/ 153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 h="159">
                  <a:moveTo>
                    <a:pt x="93" y="153"/>
                  </a:moveTo>
                  <a:cubicBezTo>
                    <a:pt x="93" y="156"/>
                    <a:pt x="90" y="159"/>
                    <a:pt x="87" y="159"/>
                  </a:cubicBezTo>
                  <a:cubicBezTo>
                    <a:pt x="6" y="159"/>
                    <a:pt x="6" y="159"/>
                    <a:pt x="6" y="159"/>
                  </a:cubicBezTo>
                  <a:cubicBezTo>
                    <a:pt x="3" y="159"/>
                    <a:pt x="0" y="156"/>
                    <a:pt x="0" y="153"/>
                  </a:cubicBezTo>
                  <a:cubicBezTo>
                    <a:pt x="0" y="7"/>
                    <a:pt x="0" y="7"/>
                    <a:pt x="0" y="7"/>
                  </a:cubicBezTo>
                  <a:cubicBezTo>
                    <a:pt x="0" y="3"/>
                    <a:pt x="3" y="0"/>
                    <a:pt x="6" y="0"/>
                  </a:cubicBezTo>
                  <a:cubicBezTo>
                    <a:pt x="87" y="0"/>
                    <a:pt x="87" y="0"/>
                    <a:pt x="87" y="0"/>
                  </a:cubicBezTo>
                  <a:cubicBezTo>
                    <a:pt x="90" y="0"/>
                    <a:pt x="93" y="3"/>
                    <a:pt x="93" y="7"/>
                  </a:cubicBezTo>
                  <a:cubicBezTo>
                    <a:pt x="93" y="153"/>
                    <a:pt x="93" y="153"/>
                    <a:pt x="93" y="153"/>
                  </a:cubicBezTo>
                  <a:cubicBezTo>
                    <a:pt x="93" y="153"/>
                    <a:pt x="93" y="153"/>
                    <a:pt x="93" y="153"/>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endParaRPr>
            </a:p>
          </p:txBody>
        </p:sp>
        <p:sp>
          <p:nvSpPr>
            <p:cNvPr id="38" name="Freeform 39"/>
            <p:cNvSpPr>
              <a:spLocks/>
            </p:cNvSpPr>
            <p:nvPr/>
          </p:nvSpPr>
          <p:spPr bwMode="auto">
            <a:xfrm>
              <a:off x="9532938" y="4795838"/>
              <a:ext cx="320675" cy="531813"/>
            </a:xfrm>
            <a:custGeom>
              <a:avLst/>
              <a:gdLst>
                <a:gd name="T0" fmla="*/ 0 w 202"/>
                <a:gd name="T1" fmla="*/ 0 h 335"/>
                <a:gd name="T2" fmla="*/ 202 w 202"/>
                <a:gd name="T3" fmla="*/ 0 h 335"/>
                <a:gd name="T4" fmla="*/ 202 w 202"/>
                <a:gd name="T5" fmla="*/ 335 h 335"/>
                <a:gd name="T6" fmla="*/ 0 w 202"/>
                <a:gd name="T7" fmla="*/ 335 h 335"/>
                <a:gd name="T8" fmla="*/ 0 w 202"/>
                <a:gd name="T9" fmla="*/ 0 h 335"/>
                <a:gd name="T10" fmla="*/ 0 w 202"/>
                <a:gd name="T11" fmla="*/ 0 h 335"/>
              </a:gdLst>
              <a:ahLst/>
              <a:cxnLst>
                <a:cxn ang="0">
                  <a:pos x="T0" y="T1"/>
                </a:cxn>
                <a:cxn ang="0">
                  <a:pos x="T2" y="T3"/>
                </a:cxn>
                <a:cxn ang="0">
                  <a:pos x="T4" y="T5"/>
                </a:cxn>
                <a:cxn ang="0">
                  <a:pos x="T6" y="T7"/>
                </a:cxn>
                <a:cxn ang="0">
                  <a:pos x="T8" y="T9"/>
                </a:cxn>
                <a:cxn ang="0">
                  <a:pos x="T10" y="T11"/>
                </a:cxn>
              </a:cxnLst>
              <a:rect l="0" t="0" r="r" b="b"/>
              <a:pathLst>
                <a:path w="202" h="335">
                  <a:moveTo>
                    <a:pt x="0" y="0"/>
                  </a:moveTo>
                  <a:lnTo>
                    <a:pt x="202" y="0"/>
                  </a:lnTo>
                  <a:lnTo>
                    <a:pt x="202" y="335"/>
                  </a:lnTo>
                  <a:lnTo>
                    <a:pt x="0" y="335"/>
                  </a:lnTo>
                  <a:lnTo>
                    <a:pt x="0" y="0"/>
                  </a:ln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endParaRPr>
            </a:p>
          </p:txBody>
        </p:sp>
        <p:sp>
          <p:nvSpPr>
            <p:cNvPr id="39" name="Rectangle 40"/>
            <p:cNvSpPr>
              <a:spLocks noChangeArrowheads="1"/>
            </p:cNvSpPr>
            <p:nvPr/>
          </p:nvSpPr>
          <p:spPr bwMode="auto">
            <a:xfrm>
              <a:off x="7361238" y="6407150"/>
              <a:ext cx="1868487" cy="59531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endParaRPr>
            </a:p>
          </p:txBody>
        </p:sp>
        <p:sp>
          <p:nvSpPr>
            <p:cNvPr id="40" name="Rectangle 41"/>
            <p:cNvSpPr>
              <a:spLocks noChangeArrowheads="1"/>
            </p:cNvSpPr>
            <p:nvPr/>
          </p:nvSpPr>
          <p:spPr bwMode="auto">
            <a:xfrm>
              <a:off x="8485188" y="5829300"/>
              <a:ext cx="555625" cy="117316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endParaRPr>
            </a:p>
          </p:txBody>
        </p:sp>
        <p:sp>
          <p:nvSpPr>
            <p:cNvPr id="41" name="Rectangle 42"/>
            <p:cNvSpPr>
              <a:spLocks noChangeArrowheads="1"/>
            </p:cNvSpPr>
            <p:nvPr/>
          </p:nvSpPr>
          <p:spPr bwMode="auto">
            <a:xfrm>
              <a:off x="10626725" y="6111875"/>
              <a:ext cx="401637" cy="8905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endParaRPr>
            </a:p>
          </p:txBody>
        </p:sp>
        <p:sp>
          <p:nvSpPr>
            <p:cNvPr id="42" name="Rectangle 44"/>
            <p:cNvSpPr>
              <a:spLocks noChangeArrowheads="1"/>
            </p:cNvSpPr>
            <p:nvPr/>
          </p:nvSpPr>
          <p:spPr bwMode="auto">
            <a:xfrm>
              <a:off x="8677275" y="5473700"/>
              <a:ext cx="1949450" cy="1528763"/>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endParaRPr>
            </a:p>
          </p:txBody>
        </p:sp>
        <p:sp>
          <p:nvSpPr>
            <p:cNvPr id="43" name="Rectangle 45"/>
            <p:cNvSpPr>
              <a:spLocks noChangeArrowheads="1"/>
            </p:cNvSpPr>
            <p:nvPr/>
          </p:nvSpPr>
          <p:spPr bwMode="auto">
            <a:xfrm>
              <a:off x="8870950" y="6699250"/>
              <a:ext cx="1573212" cy="252413"/>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endParaRPr>
            </a:p>
          </p:txBody>
        </p:sp>
        <p:sp>
          <p:nvSpPr>
            <p:cNvPr id="44" name="Rectangle 46"/>
            <p:cNvSpPr>
              <a:spLocks noChangeArrowheads="1"/>
            </p:cNvSpPr>
            <p:nvPr/>
          </p:nvSpPr>
          <p:spPr bwMode="auto">
            <a:xfrm>
              <a:off x="8870950" y="5819775"/>
              <a:ext cx="1573212" cy="25400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endParaRPr>
            </a:p>
          </p:txBody>
        </p:sp>
        <p:sp>
          <p:nvSpPr>
            <p:cNvPr id="45" name="Rectangle 47"/>
            <p:cNvSpPr>
              <a:spLocks noChangeArrowheads="1"/>
            </p:cNvSpPr>
            <p:nvPr/>
          </p:nvSpPr>
          <p:spPr bwMode="auto">
            <a:xfrm>
              <a:off x="8870950" y="6261100"/>
              <a:ext cx="1573212" cy="25400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endParaRPr>
            </a:p>
          </p:txBody>
        </p:sp>
        <p:sp>
          <p:nvSpPr>
            <p:cNvPr id="46" name="Rectangle 48"/>
            <p:cNvSpPr>
              <a:spLocks noChangeArrowheads="1"/>
            </p:cNvSpPr>
            <p:nvPr/>
          </p:nvSpPr>
          <p:spPr bwMode="auto">
            <a:xfrm>
              <a:off x="9972675" y="4591050"/>
              <a:ext cx="552450" cy="844550"/>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endParaRPr>
            </a:p>
          </p:txBody>
        </p:sp>
        <p:sp>
          <p:nvSpPr>
            <p:cNvPr id="47" name="Freeform 49"/>
            <p:cNvSpPr>
              <a:spLocks/>
            </p:cNvSpPr>
            <p:nvPr/>
          </p:nvSpPr>
          <p:spPr bwMode="auto">
            <a:xfrm>
              <a:off x="10028238" y="4681538"/>
              <a:ext cx="436562" cy="76200"/>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endParaRPr>
            </a:p>
          </p:txBody>
        </p:sp>
        <p:sp>
          <p:nvSpPr>
            <p:cNvPr id="48" name="Freeform 50"/>
            <p:cNvSpPr>
              <a:spLocks/>
            </p:cNvSpPr>
            <p:nvPr/>
          </p:nvSpPr>
          <p:spPr bwMode="auto">
            <a:xfrm>
              <a:off x="10028238" y="4818063"/>
              <a:ext cx="436562" cy="77788"/>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endParaRPr>
            </a:p>
          </p:txBody>
        </p:sp>
        <p:sp>
          <p:nvSpPr>
            <p:cNvPr id="49" name="Freeform 51"/>
            <p:cNvSpPr>
              <a:spLocks/>
            </p:cNvSpPr>
            <p:nvPr/>
          </p:nvSpPr>
          <p:spPr bwMode="auto">
            <a:xfrm>
              <a:off x="10028238" y="4954588"/>
              <a:ext cx="436562" cy="73025"/>
            </a:xfrm>
            <a:custGeom>
              <a:avLst/>
              <a:gdLst>
                <a:gd name="T0" fmla="*/ 9 w 102"/>
                <a:gd name="T1" fmla="*/ 0 h 17"/>
                <a:gd name="T2" fmla="*/ 0 w 102"/>
                <a:gd name="T3" fmla="*/ 8 h 17"/>
                <a:gd name="T4" fmla="*/ 0 w 102"/>
                <a:gd name="T5" fmla="*/ 9 h 17"/>
                <a:gd name="T6" fmla="*/ 9 w 102"/>
                <a:gd name="T7" fmla="*/ 17 h 17"/>
                <a:gd name="T8" fmla="*/ 94 w 102"/>
                <a:gd name="T9" fmla="*/ 17 h 17"/>
                <a:gd name="T10" fmla="*/ 102 w 102"/>
                <a:gd name="T11" fmla="*/ 9 h 17"/>
                <a:gd name="T12" fmla="*/ 102 w 102"/>
                <a:gd name="T13" fmla="*/ 8 h 17"/>
                <a:gd name="T14" fmla="*/ 94 w 102"/>
                <a:gd name="T15" fmla="*/ 0 h 17"/>
                <a:gd name="T16" fmla="*/ 55 w 102"/>
                <a:gd name="T17" fmla="*/ 0 h 17"/>
                <a:gd name="T18" fmla="*/ 9 w 102"/>
                <a:gd name="T19"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7">
                  <a:moveTo>
                    <a:pt x="9" y="0"/>
                  </a:moveTo>
                  <a:cubicBezTo>
                    <a:pt x="9" y="0"/>
                    <a:pt x="0" y="0"/>
                    <a:pt x="0" y="8"/>
                  </a:cubicBezTo>
                  <a:cubicBezTo>
                    <a:pt x="0" y="9"/>
                    <a:pt x="0" y="9"/>
                    <a:pt x="0" y="9"/>
                  </a:cubicBezTo>
                  <a:cubicBezTo>
                    <a:pt x="0" y="9"/>
                    <a:pt x="0" y="17"/>
                    <a:pt x="9" y="17"/>
                  </a:cubicBezTo>
                  <a:cubicBezTo>
                    <a:pt x="94" y="17"/>
                    <a:pt x="94" y="17"/>
                    <a:pt x="94" y="17"/>
                  </a:cubicBezTo>
                  <a:cubicBezTo>
                    <a:pt x="94" y="17"/>
                    <a:pt x="102" y="17"/>
                    <a:pt x="102" y="9"/>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endParaRPr>
            </a:p>
          </p:txBody>
        </p:sp>
        <p:sp>
          <p:nvSpPr>
            <p:cNvPr id="50" name="Freeform 52"/>
            <p:cNvSpPr>
              <a:spLocks/>
            </p:cNvSpPr>
            <p:nvPr/>
          </p:nvSpPr>
          <p:spPr bwMode="auto">
            <a:xfrm>
              <a:off x="10028238" y="5087938"/>
              <a:ext cx="436562" cy="77788"/>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endParaRPr>
            </a:p>
          </p:txBody>
        </p:sp>
        <p:sp>
          <p:nvSpPr>
            <p:cNvPr id="51" name="Freeform 53"/>
            <p:cNvSpPr>
              <a:spLocks/>
            </p:cNvSpPr>
            <p:nvPr/>
          </p:nvSpPr>
          <p:spPr bwMode="auto">
            <a:xfrm>
              <a:off x="10028238" y="5224463"/>
              <a:ext cx="436562" cy="77788"/>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endParaRPr>
            </a:p>
          </p:txBody>
        </p:sp>
        <p:sp>
          <p:nvSpPr>
            <p:cNvPr id="52" name="Oval 54"/>
            <p:cNvSpPr>
              <a:spLocks noChangeArrowheads="1"/>
            </p:cNvSpPr>
            <p:nvPr/>
          </p:nvSpPr>
          <p:spPr bwMode="auto">
            <a:xfrm>
              <a:off x="10383838" y="4697413"/>
              <a:ext cx="42862" cy="428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endParaRPr>
            </a:p>
          </p:txBody>
        </p:sp>
        <p:sp>
          <p:nvSpPr>
            <p:cNvPr id="53" name="Oval 55"/>
            <p:cNvSpPr>
              <a:spLocks noChangeArrowheads="1"/>
            </p:cNvSpPr>
            <p:nvPr/>
          </p:nvSpPr>
          <p:spPr bwMode="auto">
            <a:xfrm>
              <a:off x="10383838" y="4835525"/>
              <a:ext cx="42862" cy="428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endParaRPr>
            </a:p>
          </p:txBody>
        </p:sp>
        <p:sp>
          <p:nvSpPr>
            <p:cNvPr id="54" name="Oval 56"/>
            <p:cNvSpPr>
              <a:spLocks noChangeArrowheads="1"/>
            </p:cNvSpPr>
            <p:nvPr/>
          </p:nvSpPr>
          <p:spPr bwMode="auto">
            <a:xfrm>
              <a:off x="10383838" y="4967288"/>
              <a:ext cx="42862" cy="428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endParaRPr>
            </a:p>
          </p:txBody>
        </p:sp>
        <p:sp>
          <p:nvSpPr>
            <p:cNvPr id="55" name="Oval 57"/>
            <p:cNvSpPr>
              <a:spLocks noChangeArrowheads="1"/>
            </p:cNvSpPr>
            <p:nvPr/>
          </p:nvSpPr>
          <p:spPr bwMode="auto">
            <a:xfrm>
              <a:off x="10383838" y="5105400"/>
              <a:ext cx="42862" cy="428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endParaRPr>
            </a:p>
          </p:txBody>
        </p:sp>
        <p:sp>
          <p:nvSpPr>
            <p:cNvPr id="56" name="Oval 58"/>
            <p:cNvSpPr>
              <a:spLocks noChangeArrowheads="1"/>
            </p:cNvSpPr>
            <p:nvPr/>
          </p:nvSpPr>
          <p:spPr bwMode="auto">
            <a:xfrm>
              <a:off x="10383838" y="5241925"/>
              <a:ext cx="42862" cy="428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endParaRPr>
            </a:p>
          </p:txBody>
        </p:sp>
        <p:sp>
          <p:nvSpPr>
            <p:cNvPr id="57" name="Freeform 61"/>
            <p:cNvSpPr>
              <a:spLocks/>
            </p:cNvSpPr>
            <p:nvPr/>
          </p:nvSpPr>
          <p:spPr bwMode="auto">
            <a:xfrm>
              <a:off x="8488368" y="4147004"/>
              <a:ext cx="881062" cy="577850"/>
            </a:xfrm>
            <a:custGeom>
              <a:avLst/>
              <a:gdLst>
                <a:gd name="T0" fmla="*/ 33 w 206"/>
                <a:gd name="T1" fmla="*/ 59 h 135"/>
                <a:gd name="T2" fmla="*/ 33 w 206"/>
                <a:gd name="T3" fmla="*/ 57 h 135"/>
                <a:gd name="T4" fmla="*/ 90 w 206"/>
                <a:gd name="T5" fmla="*/ 0 h 135"/>
                <a:gd name="T6" fmla="*/ 137 w 206"/>
                <a:gd name="T7" fmla="*/ 25 h 135"/>
                <a:gd name="T8" fmla="*/ 153 w 206"/>
                <a:gd name="T9" fmla="*/ 21 h 135"/>
                <a:gd name="T10" fmla="*/ 171 w 206"/>
                <a:gd name="T11" fmla="*/ 27 h 135"/>
                <a:gd name="T12" fmla="*/ 186 w 206"/>
                <a:gd name="T13" fmla="*/ 53 h 135"/>
                <a:gd name="T14" fmla="*/ 206 w 206"/>
                <a:gd name="T15" fmla="*/ 91 h 135"/>
                <a:gd name="T16" fmla="*/ 166 w 206"/>
                <a:gd name="T17" fmla="*/ 135 h 135"/>
                <a:gd name="T18" fmla="*/ 161 w 206"/>
                <a:gd name="T19" fmla="*/ 135 h 135"/>
                <a:gd name="T20" fmla="*/ 157 w 206"/>
                <a:gd name="T21" fmla="*/ 135 h 135"/>
                <a:gd name="T22" fmla="*/ 64 w 206"/>
                <a:gd name="T23" fmla="*/ 135 h 135"/>
                <a:gd name="T24" fmla="*/ 62 w 206"/>
                <a:gd name="T25" fmla="*/ 135 h 135"/>
                <a:gd name="T26" fmla="*/ 60 w 206"/>
                <a:gd name="T27" fmla="*/ 135 h 135"/>
                <a:gd name="T28" fmla="*/ 53 w 206"/>
                <a:gd name="T29" fmla="*/ 135 h 135"/>
                <a:gd name="T30" fmla="*/ 38 w 206"/>
                <a:gd name="T31" fmla="*/ 135 h 135"/>
                <a:gd name="T32" fmla="*/ 0 w 206"/>
                <a:gd name="T33" fmla="*/ 97 h 135"/>
                <a:gd name="T34" fmla="*/ 33 w 206"/>
                <a:gd name="T35" fmla="*/ 59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6" h="135">
                  <a:moveTo>
                    <a:pt x="33" y="59"/>
                  </a:moveTo>
                  <a:cubicBezTo>
                    <a:pt x="33" y="59"/>
                    <a:pt x="33" y="57"/>
                    <a:pt x="33" y="57"/>
                  </a:cubicBezTo>
                  <a:cubicBezTo>
                    <a:pt x="33" y="25"/>
                    <a:pt x="58" y="0"/>
                    <a:pt x="90" y="0"/>
                  </a:cubicBezTo>
                  <a:cubicBezTo>
                    <a:pt x="109" y="0"/>
                    <a:pt x="127" y="10"/>
                    <a:pt x="137" y="25"/>
                  </a:cubicBezTo>
                  <a:cubicBezTo>
                    <a:pt x="142" y="23"/>
                    <a:pt x="147" y="21"/>
                    <a:pt x="153" y="21"/>
                  </a:cubicBezTo>
                  <a:cubicBezTo>
                    <a:pt x="159" y="21"/>
                    <a:pt x="166" y="23"/>
                    <a:pt x="171" y="27"/>
                  </a:cubicBezTo>
                  <a:cubicBezTo>
                    <a:pt x="180" y="33"/>
                    <a:pt x="185" y="42"/>
                    <a:pt x="186" y="53"/>
                  </a:cubicBezTo>
                  <a:cubicBezTo>
                    <a:pt x="198" y="61"/>
                    <a:pt x="206" y="75"/>
                    <a:pt x="206" y="91"/>
                  </a:cubicBezTo>
                  <a:cubicBezTo>
                    <a:pt x="206" y="114"/>
                    <a:pt x="189" y="133"/>
                    <a:pt x="166" y="135"/>
                  </a:cubicBezTo>
                  <a:cubicBezTo>
                    <a:pt x="165" y="135"/>
                    <a:pt x="163" y="135"/>
                    <a:pt x="161" y="135"/>
                  </a:cubicBezTo>
                  <a:cubicBezTo>
                    <a:pt x="160" y="135"/>
                    <a:pt x="158" y="135"/>
                    <a:pt x="157" y="135"/>
                  </a:cubicBezTo>
                  <a:cubicBezTo>
                    <a:pt x="136" y="135"/>
                    <a:pt x="87" y="135"/>
                    <a:pt x="64" y="135"/>
                  </a:cubicBezTo>
                  <a:cubicBezTo>
                    <a:pt x="63" y="135"/>
                    <a:pt x="62" y="135"/>
                    <a:pt x="62" y="135"/>
                  </a:cubicBezTo>
                  <a:cubicBezTo>
                    <a:pt x="60" y="135"/>
                    <a:pt x="60" y="135"/>
                    <a:pt x="60" y="135"/>
                  </a:cubicBezTo>
                  <a:cubicBezTo>
                    <a:pt x="58" y="135"/>
                    <a:pt x="55" y="135"/>
                    <a:pt x="53" y="135"/>
                  </a:cubicBezTo>
                  <a:cubicBezTo>
                    <a:pt x="38" y="135"/>
                    <a:pt x="38" y="135"/>
                    <a:pt x="38" y="135"/>
                  </a:cubicBezTo>
                  <a:cubicBezTo>
                    <a:pt x="17" y="135"/>
                    <a:pt x="0" y="118"/>
                    <a:pt x="0" y="97"/>
                  </a:cubicBezTo>
                  <a:cubicBezTo>
                    <a:pt x="0" y="78"/>
                    <a:pt x="14" y="62"/>
                    <a:pt x="33" y="59"/>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endParaRPr>
            </a:p>
          </p:txBody>
        </p:sp>
        <p:sp>
          <p:nvSpPr>
            <p:cNvPr id="58" name="Freeform 63"/>
            <p:cNvSpPr>
              <a:spLocks/>
            </p:cNvSpPr>
            <p:nvPr/>
          </p:nvSpPr>
          <p:spPr bwMode="auto">
            <a:xfrm>
              <a:off x="9093200" y="5019675"/>
              <a:ext cx="550862" cy="346075"/>
            </a:xfrm>
            <a:custGeom>
              <a:avLst/>
              <a:gdLst>
                <a:gd name="T0" fmla="*/ 0 w 347"/>
                <a:gd name="T1" fmla="*/ 0 h 218"/>
                <a:gd name="T2" fmla="*/ 347 w 347"/>
                <a:gd name="T3" fmla="*/ 0 h 218"/>
                <a:gd name="T4" fmla="*/ 347 w 347"/>
                <a:gd name="T5" fmla="*/ 218 h 218"/>
                <a:gd name="T6" fmla="*/ 0 w 347"/>
                <a:gd name="T7" fmla="*/ 218 h 218"/>
                <a:gd name="T8" fmla="*/ 0 w 347"/>
                <a:gd name="T9" fmla="*/ 0 h 218"/>
                <a:gd name="T10" fmla="*/ 0 w 347"/>
                <a:gd name="T11" fmla="*/ 0 h 218"/>
              </a:gdLst>
              <a:ahLst/>
              <a:cxnLst>
                <a:cxn ang="0">
                  <a:pos x="T0" y="T1"/>
                </a:cxn>
                <a:cxn ang="0">
                  <a:pos x="T2" y="T3"/>
                </a:cxn>
                <a:cxn ang="0">
                  <a:pos x="T4" y="T5"/>
                </a:cxn>
                <a:cxn ang="0">
                  <a:pos x="T6" y="T7"/>
                </a:cxn>
                <a:cxn ang="0">
                  <a:pos x="T8" y="T9"/>
                </a:cxn>
                <a:cxn ang="0">
                  <a:pos x="T10" y="T11"/>
                </a:cxn>
              </a:cxnLst>
              <a:rect l="0" t="0" r="r" b="b"/>
              <a:pathLst>
                <a:path w="347" h="218">
                  <a:moveTo>
                    <a:pt x="0" y="0"/>
                  </a:moveTo>
                  <a:lnTo>
                    <a:pt x="347" y="0"/>
                  </a:lnTo>
                  <a:lnTo>
                    <a:pt x="347" y="218"/>
                  </a:lnTo>
                  <a:lnTo>
                    <a:pt x="0" y="218"/>
                  </a:lnTo>
                  <a:lnTo>
                    <a:pt x="0" y="0"/>
                  </a:lnTo>
                  <a:lnTo>
                    <a:pt x="0"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endParaRPr>
            </a:p>
          </p:txBody>
        </p:sp>
        <p:sp>
          <p:nvSpPr>
            <p:cNvPr id="59" name="Freeform 64"/>
            <p:cNvSpPr>
              <a:spLocks noEditPoints="1"/>
            </p:cNvSpPr>
            <p:nvPr/>
          </p:nvSpPr>
          <p:spPr bwMode="auto">
            <a:xfrm>
              <a:off x="8964613" y="5002213"/>
              <a:ext cx="808037" cy="433388"/>
            </a:xfrm>
            <a:custGeom>
              <a:avLst/>
              <a:gdLst>
                <a:gd name="T0" fmla="*/ 160 w 189"/>
                <a:gd name="T1" fmla="*/ 90 h 101"/>
                <a:gd name="T2" fmla="*/ 165 w 189"/>
                <a:gd name="T3" fmla="*/ 85 h 101"/>
                <a:gd name="T4" fmla="*/ 165 w 189"/>
                <a:gd name="T5" fmla="*/ 4 h 101"/>
                <a:gd name="T6" fmla="*/ 160 w 189"/>
                <a:gd name="T7" fmla="*/ 0 h 101"/>
                <a:gd name="T8" fmla="*/ 29 w 189"/>
                <a:gd name="T9" fmla="*/ 0 h 101"/>
                <a:gd name="T10" fmla="*/ 24 w 189"/>
                <a:gd name="T11" fmla="*/ 4 h 101"/>
                <a:gd name="T12" fmla="*/ 24 w 189"/>
                <a:gd name="T13" fmla="*/ 85 h 101"/>
                <a:gd name="T14" fmla="*/ 29 w 189"/>
                <a:gd name="T15" fmla="*/ 90 h 101"/>
                <a:gd name="T16" fmla="*/ 0 w 189"/>
                <a:gd name="T17" fmla="*/ 90 h 101"/>
                <a:gd name="T18" fmla="*/ 0 w 189"/>
                <a:gd name="T19" fmla="*/ 93 h 101"/>
                <a:gd name="T20" fmla="*/ 0 w 189"/>
                <a:gd name="T21" fmla="*/ 97 h 101"/>
                <a:gd name="T22" fmla="*/ 0 w 189"/>
                <a:gd name="T23" fmla="*/ 97 h 101"/>
                <a:gd name="T24" fmla="*/ 0 w 189"/>
                <a:gd name="T25" fmla="*/ 97 h 101"/>
                <a:gd name="T26" fmla="*/ 0 w 189"/>
                <a:gd name="T27" fmla="*/ 98 h 101"/>
                <a:gd name="T28" fmla="*/ 0 w 189"/>
                <a:gd name="T29" fmla="*/ 98 h 101"/>
                <a:gd name="T30" fmla="*/ 4 w 189"/>
                <a:gd name="T31" fmla="*/ 101 h 101"/>
                <a:gd name="T32" fmla="*/ 185 w 189"/>
                <a:gd name="T33" fmla="*/ 101 h 101"/>
                <a:gd name="T34" fmla="*/ 189 w 189"/>
                <a:gd name="T35" fmla="*/ 98 h 101"/>
                <a:gd name="T36" fmla="*/ 189 w 189"/>
                <a:gd name="T37" fmla="*/ 98 h 101"/>
                <a:gd name="T38" fmla="*/ 189 w 189"/>
                <a:gd name="T39" fmla="*/ 93 h 101"/>
                <a:gd name="T40" fmla="*/ 189 w 189"/>
                <a:gd name="T41" fmla="*/ 90 h 101"/>
                <a:gd name="T42" fmla="*/ 160 w 189"/>
                <a:gd name="T43" fmla="*/ 90 h 101"/>
                <a:gd name="T44" fmla="*/ 30 w 189"/>
                <a:gd name="T45" fmla="*/ 5 h 101"/>
                <a:gd name="T46" fmla="*/ 159 w 189"/>
                <a:gd name="T47" fmla="*/ 5 h 101"/>
                <a:gd name="T48" fmla="*/ 159 w 189"/>
                <a:gd name="T49" fmla="*/ 84 h 101"/>
                <a:gd name="T50" fmla="*/ 30 w 189"/>
                <a:gd name="T51" fmla="*/ 84 h 101"/>
                <a:gd name="T52" fmla="*/ 30 w 189"/>
                <a:gd name="T53" fmla="*/ 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89" h="101">
                  <a:moveTo>
                    <a:pt x="160" y="90"/>
                  </a:moveTo>
                  <a:cubicBezTo>
                    <a:pt x="163" y="90"/>
                    <a:pt x="165" y="88"/>
                    <a:pt x="165" y="85"/>
                  </a:cubicBezTo>
                  <a:cubicBezTo>
                    <a:pt x="165" y="4"/>
                    <a:pt x="165" y="4"/>
                    <a:pt x="165" y="4"/>
                  </a:cubicBezTo>
                  <a:cubicBezTo>
                    <a:pt x="165" y="1"/>
                    <a:pt x="163" y="0"/>
                    <a:pt x="160" y="0"/>
                  </a:cubicBezTo>
                  <a:cubicBezTo>
                    <a:pt x="29" y="0"/>
                    <a:pt x="29" y="0"/>
                    <a:pt x="29" y="0"/>
                  </a:cubicBezTo>
                  <a:cubicBezTo>
                    <a:pt x="26" y="0"/>
                    <a:pt x="24" y="1"/>
                    <a:pt x="24" y="4"/>
                  </a:cubicBezTo>
                  <a:cubicBezTo>
                    <a:pt x="24" y="85"/>
                    <a:pt x="24" y="85"/>
                    <a:pt x="24" y="85"/>
                  </a:cubicBezTo>
                  <a:cubicBezTo>
                    <a:pt x="24" y="88"/>
                    <a:pt x="26" y="90"/>
                    <a:pt x="29" y="90"/>
                  </a:cubicBezTo>
                  <a:cubicBezTo>
                    <a:pt x="0" y="90"/>
                    <a:pt x="0" y="90"/>
                    <a:pt x="0" y="90"/>
                  </a:cubicBezTo>
                  <a:cubicBezTo>
                    <a:pt x="0" y="93"/>
                    <a:pt x="0" y="93"/>
                    <a:pt x="0" y="93"/>
                  </a:cubicBezTo>
                  <a:cubicBezTo>
                    <a:pt x="0" y="97"/>
                    <a:pt x="0" y="97"/>
                    <a:pt x="0" y="97"/>
                  </a:cubicBezTo>
                  <a:cubicBezTo>
                    <a:pt x="0" y="97"/>
                    <a:pt x="0" y="97"/>
                    <a:pt x="0" y="97"/>
                  </a:cubicBezTo>
                  <a:cubicBezTo>
                    <a:pt x="0" y="97"/>
                    <a:pt x="0" y="97"/>
                    <a:pt x="0" y="97"/>
                  </a:cubicBezTo>
                  <a:cubicBezTo>
                    <a:pt x="0" y="98"/>
                    <a:pt x="0" y="98"/>
                    <a:pt x="0" y="98"/>
                  </a:cubicBezTo>
                  <a:cubicBezTo>
                    <a:pt x="0" y="98"/>
                    <a:pt x="0" y="98"/>
                    <a:pt x="0" y="98"/>
                  </a:cubicBezTo>
                  <a:cubicBezTo>
                    <a:pt x="0" y="100"/>
                    <a:pt x="2" y="101"/>
                    <a:pt x="4" y="101"/>
                  </a:cubicBezTo>
                  <a:cubicBezTo>
                    <a:pt x="185" y="101"/>
                    <a:pt x="185" y="101"/>
                    <a:pt x="185" y="101"/>
                  </a:cubicBezTo>
                  <a:cubicBezTo>
                    <a:pt x="187" y="101"/>
                    <a:pt x="188" y="100"/>
                    <a:pt x="189" y="98"/>
                  </a:cubicBezTo>
                  <a:cubicBezTo>
                    <a:pt x="189" y="98"/>
                    <a:pt x="189" y="98"/>
                    <a:pt x="189" y="98"/>
                  </a:cubicBezTo>
                  <a:cubicBezTo>
                    <a:pt x="189" y="93"/>
                    <a:pt x="189" y="93"/>
                    <a:pt x="189" y="93"/>
                  </a:cubicBezTo>
                  <a:cubicBezTo>
                    <a:pt x="189" y="90"/>
                    <a:pt x="189" y="90"/>
                    <a:pt x="189" y="90"/>
                  </a:cubicBezTo>
                  <a:lnTo>
                    <a:pt x="160" y="90"/>
                  </a:lnTo>
                  <a:close/>
                  <a:moveTo>
                    <a:pt x="30" y="5"/>
                  </a:moveTo>
                  <a:cubicBezTo>
                    <a:pt x="159" y="5"/>
                    <a:pt x="159" y="5"/>
                    <a:pt x="159" y="5"/>
                  </a:cubicBezTo>
                  <a:cubicBezTo>
                    <a:pt x="159" y="84"/>
                    <a:pt x="159" y="84"/>
                    <a:pt x="159" y="84"/>
                  </a:cubicBezTo>
                  <a:cubicBezTo>
                    <a:pt x="30" y="84"/>
                    <a:pt x="30" y="84"/>
                    <a:pt x="30" y="84"/>
                  </a:cubicBezTo>
                  <a:cubicBezTo>
                    <a:pt x="30" y="5"/>
                    <a:pt x="30" y="5"/>
                    <a:pt x="30" y="5"/>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endParaRPr>
            </a:p>
          </p:txBody>
        </p:sp>
        <p:sp>
          <p:nvSpPr>
            <p:cNvPr id="60" name="Rectangle 65"/>
            <p:cNvSpPr>
              <a:spLocks noChangeArrowheads="1"/>
            </p:cNvSpPr>
            <p:nvPr/>
          </p:nvSpPr>
          <p:spPr bwMode="auto">
            <a:xfrm>
              <a:off x="8578850" y="5435600"/>
              <a:ext cx="2143125" cy="714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endParaRPr>
            </a:p>
          </p:txBody>
        </p:sp>
        <p:sp>
          <p:nvSpPr>
            <p:cNvPr id="61" name="Rectangle 43"/>
            <p:cNvSpPr>
              <a:spLocks noChangeArrowheads="1"/>
            </p:cNvSpPr>
            <p:nvPr/>
          </p:nvSpPr>
          <p:spPr bwMode="auto">
            <a:xfrm>
              <a:off x="5946775" y="6694488"/>
              <a:ext cx="1084263" cy="3079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endParaRPr>
            </a:p>
          </p:txBody>
        </p:sp>
        <p:sp>
          <p:nvSpPr>
            <p:cNvPr id="62" name="Rectangle 43"/>
            <p:cNvSpPr>
              <a:spLocks noChangeArrowheads="1"/>
            </p:cNvSpPr>
            <p:nvPr/>
          </p:nvSpPr>
          <p:spPr bwMode="auto">
            <a:xfrm>
              <a:off x="6602574" y="6121022"/>
              <a:ext cx="818719" cy="883812"/>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endParaRPr>
            </a:p>
          </p:txBody>
        </p:sp>
        <p:sp>
          <p:nvSpPr>
            <p:cNvPr id="63" name="Rectangle 43"/>
            <p:cNvSpPr>
              <a:spLocks noChangeArrowheads="1"/>
            </p:cNvSpPr>
            <p:nvPr/>
          </p:nvSpPr>
          <p:spPr bwMode="auto">
            <a:xfrm>
              <a:off x="7554840" y="5669968"/>
              <a:ext cx="543068" cy="133249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endParaRPr>
            </a:p>
          </p:txBody>
        </p:sp>
        <p:sp>
          <p:nvSpPr>
            <p:cNvPr id="64" name="Freeform 62"/>
            <p:cNvSpPr>
              <a:spLocks/>
            </p:cNvSpPr>
            <p:nvPr/>
          </p:nvSpPr>
          <p:spPr bwMode="auto">
            <a:xfrm>
              <a:off x="9114112" y="3987119"/>
              <a:ext cx="727075" cy="476250"/>
            </a:xfrm>
            <a:custGeom>
              <a:avLst/>
              <a:gdLst>
                <a:gd name="T0" fmla="*/ 28 w 170"/>
                <a:gd name="T1" fmla="*/ 49 h 111"/>
                <a:gd name="T2" fmla="*/ 28 w 170"/>
                <a:gd name="T3" fmla="*/ 47 h 111"/>
                <a:gd name="T4" fmla="*/ 74 w 170"/>
                <a:gd name="T5" fmla="*/ 0 h 111"/>
                <a:gd name="T6" fmla="*/ 113 w 170"/>
                <a:gd name="T7" fmla="*/ 21 h 111"/>
                <a:gd name="T8" fmla="*/ 126 w 170"/>
                <a:gd name="T9" fmla="*/ 17 h 111"/>
                <a:gd name="T10" fmla="*/ 141 w 170"/>
                <a:gd name="T11" fmla="*/ 22 h 111"/>
                <a:gd name="T12" fmla="*/ 153 w 170"/>
                <a:gd name="T13" fmla="*/ 44 h 111"/>
                <a:gd name="T14" fmla="*/ 170 w 170"/>
                <a:gd name="T15" fmla="*/ 74 h 111"/>
                <a:gd name="T16" fmla="*/ 137 w 170"/>
                <a:gd name="T17" fmla="*/ 111 h 111"/>
                <a:gd name="T18" fmla="*/ 133 w 170"/>
                <a:gd name="T19" fmla="*/ 111 h 111"/>
                <a:gd name="T20" fmla="*/ 129 w 170"/>
                <a:gd name="T21" fmla="*/ 111 h 111"/>
                <a:gd name="T22" fmla="*/ 53 w 170"/>
                <a:gd name="T23" fmla="*/ 111 h 111"/>
                <a:gd name="T24" fmla="*/ 52 w 170"/>
                <a:gd name="T25" fmla="*/ 111 h 111"/>
                <a:gd name="T26" fmla="*/ 50 w 170"/>
                <a:gd name="T27" fmla="*/ 111 h 111"/>
                <a:gd name="T28" fmla="*/ 44 w 170"/>
                <a:gd name="T29" fmla="*/ 111 h 111"/>
                <a:gd name="T30" fmla="*/ 32 w 170"/>
                <a:gd name="T31" fmla="*/ 111 h 111"/>
                <a:gd name="T32" fmla="*/ 0 w 170"/>
                <a:gd name="T33" fmla="*/ 80 h 111"/>
                <a:gd name="T34" fmla="*/ 28 w 170"/>
                <a:gd name="T35" fmla="*/ 49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0" h="111">
                  <a:moveTo>
                    <a:pt x="28" y="49"/>
                  </a:moveTo>
                  <a:cubicBezTo>
                    <a:pt x="28" y="48"/>
                    <a:pt x="28" y="47"/>
                    <a:pt x="28" y="47"/>
                  </a:cubicBezTo>
                  <a:cubicBezTo>
                    <a:pt x="28" y="21"/>
                    <a:pt x="48" y="0"/>
                    <a:pt x="74" y="0"/>
                  </a:cubicBezTo>
                  <a:cubicBezTo>
                    <a:pt x="91" y="0"/>
                    <a:pt x="105" y="8"/>
                    <a:pt x="113" y="21"/>
                  </a:cubicBezTo>
                  <a:cubicBezTo>
                    <a:pt x="117" y="19"/>
                    <a:pt x="121" y="17"/>
                    <a:pt x="126" y="17"/>
                  </a:cubicBezTo>
                  <a:cubicBezTo>
                    <a:pt x="132" y="17"/>
                    <a:pt x="137" y="19"/>
                    <a:pt x="141" y="22"/>
                  </a:cubicBezTo>
                  <a:cubicBezTo>
                    <a:pt x="148" y="27"/>
                    <a:pt x="153" y="35"/>
                    <a:pt x="153" y="44"/>
                  </a:cubicBezTo>
                  <a:cubicBezTo>
                    <a:pt x="163" y="50"/>
                    <a:pt x="170" y="62"/>
                    <a:pt x="170" y="74"/>
                  </a:cubicBezTo>
                  <a:cubicBezTo>
                    <a:pt x="170" y="93"/>
                    <a:pt x="156" y="109"/>
                    <a:pt x="137" y="111"/>
                  </a:cubicBezTo>
                  <a:cubicBezTo>
                    <a:pt x="136" y="111"/>
                    <a:pt x="134" y="111"/>
                    <a:pt x="133" y="111"/>
                  </a:cubicBezTo>
                  <a:cubicBezTo>
                    <a:pt x="132" y="111"/>
                    <a:pt x="131" y="111"/>
                    <a:pt x="129" y="111"/>
                  </a:cubicBezTo>
                  <a:cubicBezTo>
                    <a:pt x="112" y="111"/>
                    <a:pt x="72" y="111"/>
                    <a:pt x="53" y="111"/>
                  </a:cubicBezTo>
                  <a:cubicBezTo>
                    <a:pt x="53" y="111"/>
                    <a:pt x="52" y="111"/>
                    <a:pt x="52" y="111"/>
                  </a:cubicBezTo>
                  <a:cubicBezTo>
                    <a:pt x="50" y="111"/>
                    <a:pt x="50" y="111"/>
                    <a:pt x="50" y="111"/>
                  </a:cubicBezTo>
                  <a:cubicBezTo>
                    <a:pt x="49" y="111"/>
                    <a:pt x="46" y="111"/>
                    <a:pt x="44" y="111"/>
                  </a:cubicBezTo>
                  <a:cubicBezTo>
                    <a:pt x="32" y="111"/>
                    <a:pt x="32" y="111"/>
                    <a:pt x="32" y="111"/>
                  </a:cubicBezTo>
                  <a:cubicBezTo>
                    <a:pt x="14" y="111"/>
                    <a:pt x="0" y="97"/>
                    <a:pt x="0" y="80"/>
                  </a:cubicBezTo>
                  <a:cubicBezTo>
                    <a:pt x="0" y="64"/>
                    <a:pt x="12" y="51"/>
                    <a:pt x="28" y="49"/>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endParaRPr>
            </a:p>
          </p:txBody>
        </p:sp>
      </p:grpSp>
      <p:sp>
        <p:nvSpPr>
          <p:cNvPr id="3" name="Content Placeholder 2"/>
          <p:cNvSpPr>
            <a:spLocks noGrp="1"/>
          </p:cNvSpPr>
          <p:nvPr>
            <p:ph idx="1"/>
          </p:nvPr>
        </p:nvSpPr>
        <p:spPr>
          <a:xfrm>
            <a:off x="519248" y="1223173"/>
            <a:ext cx="10515600" cy="4654313"/>
          </a:xfrm>
        </p:spPr>
        <p:txBody>
          <a:bodyPr>
            <a:normAutofit/>
          </a:bodyPr>
          <a:lstStyle/>
          <a:p>
            <a:pPr marL="0" indent="0">
              <a:buNone/>
            </a:pPr>
            <a:endParaRPr lang="en-US" sz="600" dirty="0">
              <a:latin typeface="Segoe UI Light" panose="020B0502040204020203" pitchFamily="34" charset="0"/>
              <a:cs typeface="Segoe UI Light" panose="020B0502040204020203" pitchFamily="34" charset="0"/>
            </a:endParaRPr>
          </a:p>
          <a:p>
            <a:pPr marL="0" indent="0">
              <a:buNone/>
            </a:pPr>
            <a:endParaRPr lang="en-US" sz="500" dirty="0">
              <a:latin typeface="Segoe UI Light" panose="020B0502040204020203" pitchFamily="34" charset="0"/>
              <a:cs typeface="Segoe UI Light" panose="020B0502040204020203" pitchFamily="34" charset="0"/>
            </a:endParaRPr>
          </a:p>
          <a:p>
            <a:pPr lvl="1">
              <a:buFont typeface="Wingdings" panose="05000000000000000000" pitchFamily="2" charset="2"/>
              <a:buChar char="§"/>
            </a:pPr>
            <a:r>
              <a:rPr lang="en-US" dirty="0">
                <a:gradFill flip="none" rotWithShape="1">
                  <a:gsLst>
                    <a:gs pos="0">
                      <a:srgbClr val="000000">
                        <a:lumMod val="65000"/>
                        <a:lumOff val="35000"/>
                      </a:srgbClr>
                    </a:gs>
                    <a:gs pos="86000">
                      <a:srgbClr val="000000">
                        <a:lumMod val="65000"/>
                        <a:lumOff val="35000"/>
                      </a:srgbClr>
                    </a:gs>
                  </a:gsLst>
                  <a:lin ang="5400000" scaled="0"/>
                  <a:tileRect/>
                </a:gradFill>
              </a:rPr>
              <a:t>Use Cases</a:t>
            </a:r>
            <a:endParaRPr lang="en-US" dirty="0">
              <a:latin typeface="Segoe UI Light" panose="020B0502040204020203" pitchFamily="34" charset="0"/>
              <a:cs typeface="Segoe UI Light" panose="020B0502040204020203" pitchFamily="34" charset="0"/>
            </a:endParaRPr>
          </a:p>
          <a:p>
            <a:pPr lvl="2">
              <a:buFont typeface="Wingdings" panose="05000000000000000000" pitchFamily="2" charset="2"/>
              <a:buChar char="§"/>
            </a:pPr>
            <a:r>
              <a:rPr lang="en-US" dirty="0">
                <a:latin typeface="Segoe UI Light" panose="020B0502040204020203" pitchFamily="34" charset="0"/>
                <a:cs typeface="Segoe UI Light" panose="020B0502040204020203" pitchFamily="34" charset="0"/>
              </a:rPr>
              <a:t>Ecommerce - Searching for products</a:t>
            </a:r>
          </a:p>
          <a:p>
            <a:pPr lvl="2">
              <a:buFont typeface="Wingdings" panose="05000000000000000000" pitchFamily="2" charset="2"/>
              <a:buChar char="§"/>
            </a:pPr>
            <a:r>
              <a:rPr lang="en-US" dirty="0">
                <a:latin typeface="Segoe UI Light" panose="020B0502040204020203" pitchFamily="34" charset="0"/>
                <a:cs typeface="Segoe UI Light" panose="020B0502040204020203" pitchFamily="34" charset="0"/>
              </a:rPr>
              <a:t>News Feed – Newer articles are more relevant</a:t>
            </a:r>
          </a:p>
          <a:p>
            <a:pPr lvl="2">
              <a:buFont typeface="Wingdings" panose="05000000000000000000" pitchFamily="2" charset="2"/>
              <a:buChar char="§"/>
            </a:pPr>
            <a:r>
              <a:rPr lang="en-US" dirty="0">
                <a:latin typeface="Segoe UI Light" panose="020B0502040204020203" pitchFamily="34" charset="0"/>
                <a:cs typeface="Segoe UI Light" panose="020B0502040204020203" pitchFamily="34" charset="0"/>
              </a:rPr>
              <a:t>Geospatial search – A Search that is aware of your location.</a:t>
            </a:r>
          </a:p>
          <a:p>
            <a:pPr lvl="2">
              <a:buFont typeface="Wingdings" panose="05000000000000000000" pitchFamily="2" charset="2"/>
              <a:buChar char="§"/>
            </a:pPr>
            <a:r>
              <a:rPr lang="en-US" dirty="0">
                <a:latin typeface="Segoe UI Light" panose="020B0502040204020203" pitchFamily="34" charset="0"/>
                <a:cs typeface="Segoe UI Light" panose="020B0502040204020203" pitchFamily="34" charset="0"/>
              </a:rPr>
              <a:t>Unstructured content – Index and search documents </a:t>
            </a:r>
          </a:p>
          <a:p>
            <a:pPr lvl="2">
              <a:buFont typeface="Wingdings" panose="05000000000000000000" pitchFamily="2" charset="2"/>
              <a:buChar char="§"/>
            </a:pPr>
            <a:endParaRPr lang="en-US" dirty="0">
              <a:latin typeface="Segoe UI Light" panose="020B0502040204020203" pitchFamily="34" charset="0"/>
              <a:cs typeface="Segoe UI Light" panose="020B0502040204020203" pitchFamily="34" charset="0"/>
            </a:endParaRPr>
          </a:p>
          <a:p>
            <a:pPr lvl="1">
              <a:buFont typeface="Wingdings" panose="05000000000000000000" pitchFamily="2" charset="2"/>
              <a:buChar char="§"/>
            </a:pPr>
            <a:r>
              <a:rPr lang="en-US" dirty="0">
                <a:gradFill flip="none" rotWithShape="1">
                  <a:gsLst>
                    <a:gs pos="0">
                      <a:srgbClr val="000000">
                        <a:lumMod val="65000"/>
                        <a:lumOff val="35000"/>
                      </a:srgbClr>
                    </a:gs>
                    <a:gs pos="86000">
                      <a:srgbClr val="000000">
                        <a:lumMod val="65000"/>
                        <a:lumOff val="35000"/>
                      </a:srgbClr>
                    </a:gs>
                  </a:gsLst>
                  <a:lin ang="5400000" scaled="0"/>
                  <a:tileRect/>
                </a:gradFill>
              </a:rPr>
              <a:t>Some Features</a:t>
            </a:r>
            <a:endParaRPr lang="en-US" dirty="0">
              <a:latin typeface="Segoe UI Light" panose="020B0502040204020203" pitchFamily="34" charset="0"/>
              <a:cs typeface="Segoe UI Light" panose="020B0502040204020203" pitchFamily="34" charset="0"/>
            </a:endParaRPr>
          </a:p>
          <a:p>
            <a:pPr lvl="2">
              <a:buFont typeface="Wingdings" panose="05000000000000000000" pitchFamily="2" charset="2"/>
              <a:buChar char="§"/>
            </a:pPr>
            <a:r>
              <a:rPr lang="en-US" dirty="0">
                <a:latin typeface="Segoe UI Light" panose="020B0502040204020203" pitchFamily="34" charset="0"/>
                <a:cs typeface="Segoe UI Light" panose="020B0502040204020203" pitchFamily="34" charset="0"/>
              </a:rPr>
              <a:t>Term Boosting – Quiet clean hotel</a:t>
            </a:r>
          </a:p>
          <a:p>
            <a:pPr lvl="2">
              <a:buFont typeface="Wingdings" panose="05000000000000000000" pitchFamily="2" charset="2"/>
              <a:buChar char="§"/>
            </a:pPr>
            <a:r>
              <a:rPr lang="en-US" dirty="0">
                <a:latin typeface="Segoe UI Light" panose="020B0502040204020203" pitchFamily="34" charset="0"/>
                <a:cs typeface="Segoe UI Light" panose="020B0502040204020203" pitchFamily="34" charset="0"/>
              </a:rPr>
              <a:t>Synonyms – Motel, Hotel</a:t>
            </a:r>
          </a:p>
          <a:p>
            <a:pPr lvl="2">
              <a:buFont typeface="Wingdings" panose="05000000000000000000" pitchFamily="2" charset="2"/>
              <a:buChar char="§"/>
            </a:pPr>
            <a:endParaRPr lang="en-US" dirty="0">
              <a:latin typeface="Segoe UI Light" panose="020B0502040204020203" pitchFamily="34" charset="0"/>
              <a:cs typeface="Segoe UI Light" panose="020B0502040204020203" pitchFamily="34" charset="0"/>
            </a:endParaRPr>
          </a:p>
          <a:p>
            <a:pPr lvl="1">
              <a:buFont typeface="Wingdings" panose="05000000000000000000" pitchFamily="2" charset="2"/>
              <a:buChar char="§"/>
            </a:pPr>
            <a:endParaRPr lang="en-US" sz="700" dirty="0">
              <a:latin typeface="Segoe UI Light" panose="020B0502040204020203" pitchFamily="34" charset="0"/>
              <a:cs typeface="Segoe UI Light" panose="020B0502040204020203" pitchFamily="34" charset="0"/>
            </a:endParaRPr>
          </a:p>
        </p:txBody>
      </p:sp>
      <p:sp>
        <p:nvSpPr>
          <p:cNvPr id="6" name="Title 1"/>
          <p:cNvSpPr txBox="1">
            <a:spLocks/>
          </p:cNvSpPr>
          <p:nvPr/>
        </p:nvSpPr>
        <p:spPr>
          <a:xfrm>
            <a:off x="519248" y="228601"/>
            <a:ext cx="11151917" cy="747897"/>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chemeClr val="tx1">
                        <a:lumMod val="65000"/>
                        <a:lumOff val="35000"/>
                      </a:schemeClr>
                    </a:gs>
                    <a:gs pos="86000">
                      <a:schemeClr val="tx1">
                        <a:lumMod val="65000"/>
                        <a:lumOff val="35000"/>
                      </a:schemeClr>
                    </a:gs>
                  </a:gsLst>
                  <a:lin ang="5400000" scaled="0"/>
                  <a:tileRect/>
                </a:gradFill>
                <a:effectLst/>
                <a:latin typeface="Segoe UI Light" pitchFamily="34" charset="0"/>
                <a:ea typeface="+mn-ea"/>
                <a:cs typeface="Arial" charset="0"/>
              </a:defRPr>
            </a:lvl1pPr>
          </a:lstStyle>
          <a:p>
            <a:pPr>
              <a:defRPr/>
            </a:pPr>
            <a:r>
              <a:rPr lang="en-US" dirty="0">
                <a:gradFill flip="none" rotWithShape="1">
                  <a:gsLst>
                    <a:gs pos="0">
                      <a:srgbClr val="000000">
                        <a:lumMod val="65000"/>
                        <a:lumOff val="35000"/>
                      </a:srgbClr>
                    </a:gs>
                    <a:gs pos="86000">
                      <a:srgbClr val="000000">
                        <a:lumMod val="65000"/>
                        <a:lumOff val="35000"/>
                      </a:srgbClr>
                    </a:gs>
                  </a:gsLst>
                  <a:lin ang="5400000" scaled="0"/>
                  <a:tileRect/>
                </a:gradFill>
              </a:rPr>
              <a:t>Azure Search</a:t>
            </a:r>
            <a:endParaRPr dirty="0">
              <a:gradFill flip="none" rotWithShape="1">
                <a:gsLst>
                  <a:gs pos="0">
                    <a:srgbClr val="000000">
                      <a:lumMod val="65000"/>
                      <a:lumOff val="35000"/>
                    </a:srgbClr>
                  </a:gs>
                  <a:gs pos="86000">
                    <a:srgbClr val="000000">
                      <a:lumMod val="65000"/>
                      <a:lumOff val="35000"/>
                    </a:srgbClr>
                  </a:gs>
                </a:gsLst>
                <a:lin ang="5400000" scaled="0"/>
                <a:tileRect/>
              </a:gradFill>
            </a:endParaRPr>
          </a:p>
        </p:txBody>
      </p:sp>
    </p:spTree>
    <p:extLst>
      <p:ext uri="{BB962C8B-B14F-4D97-AF65-F5344CB8AC3E}">
        <p14:creationId xmlns:p14="http://schemas.microsoft.com/office/powerpoint/2010/main" val="33866759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p:cNvGrpSpPr/>
          <p:nvPr/>
        </p:nvGrpSpPr>
        <p:grpSpPr>
          <a:xfrm>
            <a:off x="-18675" y="4487464"/>
            <a:ext cx="11754682" cy="2370051"/>
            <a:chOff x="-19050" y="4576950"/>
            <a:chExt cx="11990388" cy="2417575"/>
          </a:xfrm>
        </p:grpSpPr>
        <p:sp>
          <p:nvSpPr>
            <p:cNvPr id="8" name="Freeform 7"/>
            <p:cNvSpPr/>
            <p:nvPr/>
          </p:nvSpPr>
          <p:spPr bwMode="auto">
            <a:xfrm>
              <a:off x="1" y="5305780"/>
              <a:ext cx="8842552" cy="1688745"/>
            </a:xfrm>
            <a:custGeom>
              <a:avLst/>
              <a:gdLst>
                <a:gd name="connsiteX0" fmla="*/ 2547780 w 9447735"/>
                <a:gd name="connsiteY0" fmla="*/ 1029 h 1688745"/>
                <a:gd name="connsiteX1" fmla="*/ 4132785 w 9447735"/>
                <a:gd name="connsiteY1" fmla="*/ 98070 h 1688745"/>
                <a:gd name="connsiteX2" fmla="*/ 8352360 w 9447735"/>
                <a:gd name="connsiteY2" fmla="*/ 1117245 h 1688745"/>
                <a:gd name="connsiteX3" fmla="*/ 9447735 w 9447735"/>
                <a:gd name="connsiteY3" fmla="*/ 1288695 h 1688745"/>
                <a:gd name="connsiteX4" fmla="*/ 9447735 w 9447735"/>
                <a:gd name="connsiteY4" fmla="*/ 1688745 h 1688745"/>
                <a:gd name="connsiteX5" fmla="*/ 0 w 9447735"/>
                <a:gd name="connsiteY5" fmla="*/ 1688745 h 1688745"/>
                <a:gd name="connsiteX6" fmla="*/ 0 w 9447735"/>
                <a:gd name="connsiteY6" fmla="*/ 92633 h 1688745"/>
                <a:gd name="connsiteX7" fmla="*/ 961519 w 9447735"/>
                <a:gd name="connsiteY7" fmla="*/ 38353 h 1688745"/>
                <a:gd name="connsiteX8" fmla="*/ 2547780 w 9447735"/>
                <a:gd name="connsiteY8" fmla="*/ 1029 h 1688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447735" h="1688745">
                  <a:moveTo>
                    <a:pt x="2547780" y="1029"/>
                  </a:moveTo>
                  <a:cubicBezTo>
                    <a:pt x="3076366" y="6503"/>
                    <a:pt x="3604743" y="34372"/>
                    <a:pt x="4132785" y="98070"/>
                  </a:cubicBezTo>
                  <a:cubicBezTo>
                    <a:pt x="5540898" y="267933"/>
                    <a:pt x="7466535" y="918807"/>
                    <a:pt x="8352360" y="1117245"/>
                  </a:cubicBezTo>
                  <a:cubicBezTo>
                    <a:pt x="9238185" y="1315683"/>
                    <a:pt x="9447735" y="1288695"/>
                    <a:pt x="9447735" y="1288695"/>
                  </a:cubicBezTo>
                  <a:lnTo>
                    <a:pt x="9447735" y="1688745"/>
                  </a:lnTo>
                  <a:lnTo>
                    <a:pt x="0" y="1688745"/>
                  </a:lnTo>
                  <a:lnTo>
                    <a:pt x="0" y="92633"/>
                  </a:lnTo>
                  <a:lnTo>
                    <a:pt x="961519" y="38353"/>
                  </a:lnTo>
                  <a:cubicBezTo>
                    <a:pt x="1490398" y="12475"/>
                    <a:pt x="2019194" y="-4445"/>
                    <a:pt x="2547780" y="1029"/>
                  </a:cubicBezTo>
                  <a:close/>
                </a:path>
              </a:pathLst>
            </a:cu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 name="Freeform 8"/>
            <p:cNvSpPr/>
            <p:nvPr/>
          </p:nvSpPr>
          <p:spPr bwMode="auto">
            <a:xfrm>
              <a:off x="-19050" y="5999460"/>
              <a:ext cx="8843549" cy="891656"/>
            </a:xfrm>
            <a:custGeom>
              <a:avLst/>
              <a:gdLst>
                <a:gd name="connsiteX0" fmla="*/ 0 w 9448800"/>
                <a:gd name="connsiteY0" fmla="*/ 182265 h 891656"/>
                <a:gd name="connsiteX1" fmla="*/ 3114675 w 9448800"/>
                <a:gd name="connsiteY1" fmla="*/ 39390 h 891656"/>
                <a:gd name="connsiteX2" fmla="*/ 8134350 w 9448800"/>
                <a:gd name="connsiteY2" fmla="*/ 810915 h 891656"/>
                <a:gd name="connsiteX3" fmla="*/ 9448800 w 9448800"/>
                <a:gd name="connsiteY3" fmla="*/ 829965 h 891656"/>
              </a:gdLst>
              <a:ahLst/>
              <a:cxnLst>
                <a:cxn ang="0">
                  <a:pos x="connsiteX0" y="connsiteY0"/>
                </a:cxn>
                <a:cxn ang="0">
                  <a:pos x="connsiteX1" y="connsiteY1"/>
                </a:cxn>
                <a:cxn ang="0">
                  <a:pos x="connsiteX2" y="connsiteY2"/>
                </a:cxn>
                <a:cxn ang="0">
                  <a:pos x="connsiteX3" y="connsiteY3"/>
                </a:cxn>
              </a:cxnLst>
              <a:rect l="l" t="t" r="r" b="b"/>
              <a:pathLst>
                <a:path w="9448800" h="891656">
                  <a:moveTo>
                    <a:pt x="0" y="182265"/>
                  </a:moveTo>
                  <a:cubicBezTo>
                    <a:pt x="879475" y="58440"/>
                    <a:pt x="1758950" y="-65385"/>
                    <a:pt x="3114675" y="39390"/>
                  </a:cubicBezTo>
                  <a:cubicBezTo>
                    <a:pt x="4470400" y="144165"/>
                    <a:pt x="7078663" y="679153"/>
                    <a:pt x="8134350" y="810915"/>
                  </a:cubicBezTo>
                  <a:cubicBezTo>
                    <a:pt x="9190037" y="942677"/>
                    <a:pt x="9319418" y="886321"/>
                    <a:pt x="9448800" y="829965"/>
                  </a:cubicBezTo>
                </a:path>
              </a:pathLst>
            </a:custGeom>
            <a:noFill/>
            <a:ln w="762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765" dirty="0">
                <a:solidFill>
                  <a:srgbClr val="FFFFFF"/>
                </a:solidFill>
              </a:endParaRPr>
            </a:p>
          </p:txBody>
        </p:sp>
        <p:sp>
          <p:nvSpPr>
            <p:cNvPr id="10" name="Freeform 10"/>
            <p:cNvSpPr>
              <a:spLocks/>
            </p:cNvSpPr>
            <p:nvPr/>
          </p:nvSpPr>
          <p:spPr bwMode="auto">
            <a:xfrm>
              <a:off x="8842552" y="4858858"/>
              <a:ext cx="3128786" cy="2135667"/>
            </a:xfrm>
            <a:custGeom>
              <a:avLst/>
              <a:gdLst/>
              <a:ahLst/>
              <a:cxnLst/>
              <a:rect l="l" t="t" r="r" b="b"/>
              <a:pathLst>
                <a:path w="4057650" h="2769698">
                  <a:moveTo>
                    <a:pt x="3383757" y="2225854"/>
                  </a:moveTo>
                  <a:cubicBezTo>
                    <a:pt x="3352007" y="2226350"/>
                    <a:pt x="3317876" y="2232501"/>
                    <a:pt x="3288507" y="2248773"/>
                  </a:cubicBezTo>
                  <a:lnTo>
                    <a:pt x="3288507" y="2327354"/>
                  </a:lnTo>
                  <a:cubicBezTo>
                    <a:pt x="3308351" y="2309892"/>
                    <a:pt x="3371058" y="2278142"/>
                    <a:pt x="3419476" y="2310686"/>
                  </a:cubicBezTo>
                  <a:cubicBezTo>
                    <a:pt x="3438526" y="2316242"/>
                    <a:pt x="3457576" y="2359898"/>
                    <a:pt x="3419476" y="2391648"/>
                  </a:cubicBezTo>
                  <a:cubicBezTo>
                    <a:pt x="3404395" y="2401967"/>
                    <a:pt x="3363119" y="2412285"/>
                    <a:pt x="3317082" y="2401173"/>
                  </a:cubicBezTo>
                  <a:lnTo>
                    <a:pt x="3317082" y="2474992"/>
                  </a:lnTo>
                  <a:cubicBezTo>
                    <a:pt x="3358357" y="2474198"/>
                    <a:pt x="3421064" y="2468641"/>
                    <a:pt x="3448051" y="2515473"/>
                  </a:cubicBezTo>
                  <a:cubicBezTo>
                    <a:pt x="3457576" y="2560717"/>
                    <a:pt x="3445670" y="2601197"/>
                    <a:pt x="3362326" y="2594054"/>
                  </a:cubicBezTo>
                  <a:cubicBezTo>
                    <a:pt x="3331040" y="2591373"/>
                    <a:pt x="3302001" y="2576592"/>
                    <a:pt x="3271839" y="2567861"/>
                  </a:cubicBezTo>
                  <a:lnTo>
                    <a:pt x="3271839" y="2651204"/>
                  </a:lnTo>
                  <a:cubicBezTo>
                    <a:pt x="3386139" y="2681367"/>
                    <a:pt x="3459958" y="2666285"/>
                    <a:pt x="3514726" y="2627392"/>
                  </a:cubicBezTo>
                  <a:cubicBezTo>
                    <a:pt x="3559970" y="2574211"/>
                    <a:pt x="3555207" y="2511504"/>
                    <a:pt x="3514726" y="2467848"/>
                  </a:cubicBezTo>
                  <a:cubicBezTo>
                    <a:pt x="3498850" y="2451973"/>
                    <a:pt x="3468689" y="2445623"/>
                    <a:pt x="3445670" y="2434511"/>
                  </a:cubicBezTo>
                  <a:cubicBezTo>
                    <a:pt x="3470277" y="2429748"/>
                    <a:pt x="3518694" y="2417842"/>
                    <a:pt x="3533776" y="2363073"/>
                  </a:cubicBezTo>
                  <a:cubicBezTo>
                    <a:pt x="3541713" y="2316241"/>
                    <a:pt x="3532983" y="2264649"/>
                    <a:pt x="3464720" y="2236867"/>
                  </a:cubicBezTo>
                  <a:cubicBezTo>
                    <a:pt x="3444876" y="2230518"/>
                    <a:pt x="3415507" y="2225358"/>
                    <a:pt x="3383757" y="2225854"/>
                  </a:cubicBezTo>
                  <a:close/>
                  <a:moveTo>
                    <a:pt x="2752725" y="2094897"/>
                  </a:moveTo>
                  <a:lnTo>
                    <a:pt x="4057650" y="2094897"/>
                  </a:lnTo>
                  <a:lnTo>
                    <a:pt x="4057650" y="2769698"/>
                  </a:lnTo>
                  <a:lnTo>
                    <a:pt x="2752725" y="2769698"/>
                  </a:lnTo>
                  <a:close/>
                  <a:moveTo>
                    <a:pt x="617528" y="1996085"/>
                  </a:moveTo>
                  <a:cubicBezTo>
                    <a:pt x="574943" y="1999875"/>
                    <a:pt x="533252" y="2016898"/>
                    <a:pt x="481014" y="2053510"/>
                  </a:cubicBezTo>
                  <a:lnTo>
                    <a:pt x="481014" y="2163047"/>
                  </a:lnTo>
                  <a:cubicBezTo>
                    <a:pt x="499269" y="2129710"/>
                    <a:pt x="598489" y="2077322"/>
                    <a:pt x="685801" y="2120185"/>
                  </a:cubicBezTo>
                  <a:cubicBezTo>
                    <a:pt x="804070" y="2227341"/>
                    <a:pt x="562771" y="2396410"/>
                    <a:pt x="454820" y="2498803"/>
                  </a:cubicBezTo>
                  <a:lnTo>
                    <a:pt x="454820" y="2598816"/>
                  </a:lnTo>
                  <a:lnTo>
                    <a:pt x="842964" y="2598816"/>
                  </a:lnTo>
                  <a:lnTo>
                    <a:pt x="842964" y="2489278"/>
                  </a:lnTo>
                  <a:lnTo>
                    <a:pt x="607220" y="2489278"/>
                  </a:lnTo>
                  <a:lnTo>
                    <a:pt x="804864" y="2286873"/>
                  </a:lnTo>
                  <a:cubicBezTo>
                    <a:pt x="873126" y="2213848"/>
                    <a:pt x="891382" y="2088435"/>
                    <a:pt x="723901" y="2008266"/>
                  </a:cubicBezTo>
                  <a:cubicBezTo>
                    <a:pt x="701279" y="2002511"/>
                    <a:pt x="680592" y="1998394"/>
                    <a:pt x="660835" y="1996471"/>
                  </a:cubicBezTo>
                  <a:cubicBezTo>
                    <a:pt x="646017" y="1995029"/>
                    <a:pt x="631723" y="1994822"/>
                    <a:pt x="617528" y="1996085"/>
                  </a:cubicBezTo>
                  <a:close/>
                  <a:moveTo>
                    <a:pt x="0" y="1801097"/>
                  </a:moveTo>
                  <a:lnTo>
                    <a:pt x="1304925" y="1801097"/>
                  </a:lnTo>
                  <a:lnTo>
                    <a:pt x="1304925" y="2769698"/>
                  </a:lnTo>
                  <a:lnTo>
                    <a:pt x="0" y="2769698"/>
                  </a:lnTo>
                  <a:close/>
                  <a:moveTo>
                    <a:pt x="2126456" y="1748710"/>
                  </a:moveTo>
                  <a:lnTo>
                    <a:pt x="1812131" y="1813003"/>
                  </a:lnTo>
                  <a:lnTo>
                    <a:pt x="1812131" y="1943972"/>
                  </a:lnTo>
                  <a:lnTo>
                    <a:pt x="1966912" y="1905872"/>
                  </a:lnTo>
                  <a:lnTo>
                    <a:pt x="1966912" y="2351166"/>
                  </a:lnTo>
                  <a:lnTo>
                    <a:pt x="1819275" y="2351166"/>
                  </a:lnTo>
                  <a:lnTo>
                    <a:pt x="1819275" y="2477372"/>
                  </a:lnTo>
                  <a:lnTo>
                    <a:pt x="2271712" y="2477372"/>
                  </a:lnTo>
                  <a:lnTo>
                    <a:pt x="2271712" y="2348785"/>
                  </a:lnTo>
                  <a:lnTo>
                    <a:pt x="2126456" y="2348785"/>
                  </a:lnTo>
                  <a:close/>
                  <a:moveTo>
                    <a:pt x="1376362" y="1420097"/>
                  </a:moveTo>
                  <a:lnTo>
                    <a:pt x="2681287" y="1420097"/>
                  </a:lnTo>
                  <a:lnTo>
                    <a:pt x="2681287" y="2769698"/>
                  </a:lnTo>
                  <a:lnTo>
                    <a:pt x="1376362" y="2769698"/>
                  </a:lnTo>
                  <a:close/>
                  <a:moveTo>
                    <a:pt x="1480531" y="152659"/>
                  </a:moveTo>
                  <a:lnTo>
                    <a:pt x="1481330" y="159853"/>
                  </a:lnTo>
                  <a:lnTo>
                    <a:pt x="1482130" y="174239"/>
                  </a:lnTo>
                  <a:lnTo>
                    <a:pt x="1482929" y="188626"/>
                  </a:lnTo>
                  <a:lnTo>
                    <a:pt x="1485327" y="203013"/>
                  </a:lnTo>
                  <a:lnTo>
                    <a:pt x="1486126" y="215002"/>
                  </a:lnTo>
                  <a:lnTo>
                    <a:pt x="1486925" y="225392"/>
                  </a:lnTo>
                  <a:lnTo>
                    <a:pt x="1487724" y="233385"/>
                  </a:lnTo>
                  <a:lnTo>
                    <a:pt x="1487724" y="238980"/>
                  </a:lnTo>
                  <a:lnTo>
                    <a:pt x="1488524" y="286136"/>
                  </a:lnTo>
                  <a:lnTo>
                    <a:pt x="1490922" y="334092"/>
                  </a:lnTo>
                  <a:lnTo>
                    <a:pt x="1497316" y="382047"/>
                  </a:lnTo>
                  <a:lnTo>
                    <a:pt x="1506907" y="426806"/>
                  </a:lnTo>
                  <a:lnTo>
                    <a:pt x="1522892" y="469167"/>
                  </a:lnTo>
                  <a:lnTo>
                    <a:pt x="1546071" y="505933"/>
                  </a:lnTo>
                  <a:lnTo>
                    <a:pt x="1577242" y="538703"/>
                  </a:lnTo>
                  <a:lnTo>
                    <a:pt x="1618004" y="562681"/>
                  </a:lnTo>
                  <a:lnTo>
                    <a:pt x="1621201" y="564279"/>
                  </a:lnTo>
                  <a:lnTo>
                    <a:pt x="1629993" y="569075"/>
                  </a:lnTo>
                  <a:lnTo>
                    <a:pt x="1640384" y="575469"/>
                  </a:lnTo>
                  <a:lnTo>
                    <a:pt x="1653172" y="581863"/>
                  </a:lnTo>
                  <a:lnTo>
                    <a:pt x="1666759" y="589056"/>
                  </a:lnTo>
                  <a:lnTo>
                    <a:pt x="1677150" y="594651"/>
                  </a:lnTo>
                  <a:lnTo>
                    <a:pt x="1685142" y="599447"/>
                  </a:lnTo>
                  <a:lnTo>
                    <a:pt x="1688339" y="601845"/>
                  </a:lnTo>
                  <a:lnTo>
                    <a:pt x="1686741" y="587458"/>
                  </a:lnTo>
                  <a:lnTo>
                    <a:pt x="1683544" y="551491"/>
                  </a:lnTo>
                  <a:lnTo>
                    <a:pt x="1678748" y="499539"/>
                  </a:lnTo>
                  <a:lnTo>
                    <a:pt x="1673153" y="437197"/>
                  </a:lnTo>
                  <a:lnTo>
                    <a:pt x="1667559" y="370059"/>
                  </a:lnTo>
                  <a:lnTo>
                    <a:pt x="1661964" y="302920"/>
                  </a:lnTo>
                  <a:lnTo>
                    <a:pt x="1657967" y="241377"/>
                  </a:lnTo>
                  <a:lnTo>
                    <a:pt x="1655570" y="191024"/>
                  </a:lnTo>
                  <a:close/>
                  <a:moveTo>
                    <a:pt x="2560335" y="151860"/>
                  </a:moveTo>
                  <a:lnTo>
                    <a:pt x="2378103" y="180633"/>
                  </a:lnTo>
                  <a:lnTo>
                    <a:pt x="2377304" y="244574"/>
                  </a:lnTo>
                  <a:lnTo>
                    <a:pt x="2374106" y="310114"/>
                  </a:lnTo>
                  <a:lnTo>
                    <a:pt x="2369311" y="374854"/>
                  </a:lnTo>
                  <a:lnTo>
                    <a:pt x="2359720" y="439594"/>
                  </a:lnTo>
                  <a:lnTo>
                    <a:pt x="2354924" y="469966"/>
                  </a:lnTo>
                  <a:lnTo>
                    <a:pt x="2351727" y="513926"/>
                  </a:lnTo>
                  <a:lnTo>
                    <a:pt x="2346132" y="556287"/>
                  </a:lnTo>
                  <a:lnTo>
                    <a:pt x="2340537" y="585060"/>
                  </a:lnTo>
                  <a:lnTo>
                    <a:pt x="2370110" y="575469"/>
                  </a:lnTo>
                  <a:lnTo>
                    <a:pt x="2396486" y="565078"/>
                  </a:lnTo>
                  <a:lnTo>
                    <a:pt x="2420464" y="553090"/>
                  </a:lnTo>
                  <a:lnTo>
                    <a:pt x="2440445" y="540301"/>
                  </a:lnTo>
                  <a:lnTo>
                    <a:pt x="2458828" y="527513"/>
                  </a:lnTo>
                  <a:lnTo>
                    <a:pt x="2475613" y="512327"/>
                  </a:lnTo>
                  <a:lnTo>
                    <a:pt x="2489200" y="497940"/>
                  </a:lnTo>
                  <a:lnTo>
                    <a:pt x="2501189" y="481156"/>
                  </a:lnTo>
                  <a:lnTo>
                    <a:pt x="2511580" y="465970"/>
                  </a:lnTo>
                  <a:lnTo>
                    <a:pt x="2521171" y="448386"/>
                  </a:lnTo>
                  <a:lnTo>
                    <a:pt x="2528364" y="430003"/>
                  </a:lnTo>
                  <a:lnTo>
                    <a:pt x="2533959" y="412419"/>
                  </a:lnTo>
                  <a:lnTo>
                    <a:pt x="2539554" y="393237"/>
                  </a:lnTo>
                  <a:lnTo>
                    <a:pt x="2542751" y="374055"/>
                  </a:lnTo>
                  <a:lnTo>
                    <a:pt x="2546747" y="354073"/>
                  </a:lnTo>
                  <a:lnTo>
                    <a:pt x="2549944" y="334092"/>
                  </a:lnTo>
                  <a:lnTo>
                    <a:pt x="2552342" y="320504"/>
                  </a:lnTo>
                  <a:lnTo>
                    <a:pt x="2553141" y="293329"/>
                  </a:lnTo>
                  <a:lnTo>
                    <a:pt x="2554740" y="261359"/>
                  </a:lnTo>
                  <a:lnTo>
                    <a:pt x="2557138" y="225392"/>
                  </a:lnTo>
                  <a:lnTo>
                    <a:pt x="2557937" y="202213"/>
                  </a:lnTo>
                  <a:lnTo>
                    <a:pt x="2558736" y="180633"/>
                  </a:lnTo>
                  <a:lnTo>
                    <a:pt x="2559535" y="162250"/>
                  </a:lnTo>
                  <a:close/>
                  <a:moveTo>
                    <a:pt x="1761072" y="0"/>
                  </a:moveTo>
                  <a:lnTo>
                    <a:pt x="1789846" y="0"/>
                  </a:lnTo>
                  <a:lnTo>
                    <a:pt x="1819418" y="0"/>
                  </a:lnTo>
                  <a:lnTo>
                    <a:pt x="1850590" y="0"/>
                  </a:lnTo>
                  <a:lnTo>
                    <a:pt x="1882560" y="799"/>
                  </a:lnTo>
                  <a:lnTo>
                    <a:pt x="1916928" y="799"/>
                  </a:lnTo>
                  <a:lnTo>
                    <a:pt x="1952096" y="799"/>
                  </a:lnTo>
                  <a:lnTo>
                    <a:pt x="1986464" y="799"/>
                  </a:lnTo>
                  <a:lnTo>
                    <a:pt x="2021632" y="799"/>
                  </a:lnTo>
                  <a:lnTo>
                    <a:pt x="2056799" y="799"/>
                  </a:lnTo>
                  <a:lnTo>
                    <a:pt x="2091967" y="799"/>
                  </a:lnTo>
                  <a:lnTo>
                    <a:pt x="2125536" y="799"/>
                  </a:lnTo>
                  <a:lnTo>
                    <a:pt x="2159105" y="1599"/>
                  </a:lnTo>
                  <a:lnTo>
                    <a:pt x="2191075" y="1599"/>
                  </a:lnTo>
                  <a:lnTo>
                    <a:pt x="2222247" y="1599"/>
                  </a:lnTo>
                  <a:lnTo>
                    <a:pt x="2251020" y="1599"/>
                  </a:lnTo>
                  <a:lnTo>
                    <a:pt x="2278994" y="1599"/>
                  </a:lnTo>
                  <a:lnTo>
                    <a:pt x="2303771" y="1599"/>
                  </a:lnTo>
                  <a:lnTo>
                    <a:pt x="2326950" y="2398"/>
                  </a:lnTo>
                  <a:lnTo>
                    <a:pt x="2346132" y="2398"/>
                  </a:lnTo>
                  <a:lnTo>
                    <a:pt x="2362118" y="2398"/>
                  </a:lnTo>
                  <a:lnTo>
                    <a:pt x="2376504" y="2398"/>
                  </a:lnTo>
                  <a:lnTo>
                    <a:pt x="2385296" y="2398"/>
                  </a:lnTo>
                  <a:lnTo>
                    <a:pt x="2391690" y="2398"/>
                  </a:lnTo>
                  <a:lnTo>
                    <a:pt x="2394088" y="2398"/>
                  </a:lnTo>
                  <a:lnTo>
                    <a:pt x="2391690" y="23978"/>
                  </a:lnTo>
                  <a:lnTo>
                    <a:pt x="2389292" y="51153"/>
                  </a:lnTo>
                  <a:lnTo>
                    <a:pt x="2386095" y="79926"/>
                  </a:lnTo>
                  <a:lnTo>
                    <a:pt x="2385296" y="101506"/>
                  </a:lnTo>
                  <a:lnTo>
                    <a:pt x="2401281" y="98309"/>
                  </a:lnTo>
                  <a:lnTo>
                    <a:pt x="2418865" y="95912"/>
                  </a:lnTo>
                  <a:lnTo>
                    <a:pt x="2437248" y="92715"/>
                  </a:lnTo>
                  <a:lnTo>
                    <a:pt x="2457230" y="89517"/>
                  </a:lnTo>
                  <a:lnTo>
                    <a:pt x="2477211" y="86320"/>
                  </a:lnTo>
                  <a:lnTo>
                    <a:pt x="2498791" y="83123"/>
                  </a:lnTo>
                  <a:lnTo>
                    <a:pt x="2518773" y="79127"/>
                  </a:lnTo>
                  <a:lnTo>
                    <a:pt x="2539554" y="75131"/>
                  </a:lnTo>
                  <a:lnTo>
                    <a:pt x="2558736" y="71934"/>
                  </a:lnTo>
                  <a:lnTo>
                    <a:pt x="2577119" y="68737"/>
                  </a:lnTo>
                  <a:lnTo>
                    <a:pt x="2593904" y="66339"/>
                  </a:lnTo>
                  <a:lnTo>
                    <a:pt x="2607491" y="63142"/>
                  </a:lnTo>
                  <a:lnTo>
                    <a:pt x="2619480" y="61543"/>
                  </a:lnTo>
                  <a:lnTo>
                    <a:pt x="2629870" y="60744"/>
                  </a:lnTo>
                  <a:lnTo>
                    <a:pt x="2634666" y="59945"/>
                  </a:lnTo>
                  <a:lnTo>
                    <a:pt x="2637863" y="59945"/>
                  </a:lnTo>
                  <a:lnTo>
                    <a:pt x="2640261" y="62343"/>
                  </a:lnTo>
                  <a:lnTo>
                    <a:pt x="2641060" y="77529"/>
                  </a:lnTo>
                  <a:lnTo>
                    <a:pt x="2640261" y="114295"/>
                  </a:lnTo>
                  <a:lnTo>
                    <a:pt x="2637863" y="165447"/>
                  </a:lnTo>
                  <a:lnTo>
                    <a:pt x="2632268" y="225392"/>
                  </a:lnTo>
                  <a:lnTo>
                    <a:pt x="2628272" y="262158"/>
                  </a:lnTo>
                  <a:lnTo>
                    <a:pt x="2624276" y="301322"/>
                  </a:lnTo>
                  <a:lnTo>
                    <a:pt x="2618681" y="339687"/>
                  </a:lnTo>
                  <a:lnTo>
                    <a:pt x="2612287" y="377252"/>
                  </a:lnTo>
                  <a:lnTo>
                    <a:pt x="2604294" y="414018"/>
                  </a:lnTo>
                  <a:lnTo>
                    <a:pt x="2597101" y="448386"/>
                  </a:lnTo>
                  <a:lnTo>
                    <a:pt x="2588309" y="480357"/>
                  </a:lnTo>
                  <a:lnTo>
                    <a:pt x="2578718" y="508331"/>
                  </a:lnTo>
                  <a:lnTo>
                    <a:pt x="2569926" y="525915"/>
                  </a:lnTo>
                  <a:lnTo>
                    <a:pt x="2557937" y="541900"/>
                  </a:lnTo>
                  <a:lnTo>
                    <a:pt x="2541152" y="558684"/>
                  </a:lnTo>
                  <a:lnTo>
                    <a:pt x="2522769" y="574670"/>
                  </a:lnTo>
                  <a:lnTo>
                    <a:pt x="2502788" y="589856"/>
                  </a:lnTo>
                  <a:lnTo>
                    <a:pt x="2480408" y="604242"/>
                  </a:lnTo>
                  <a:lnTo>
                    <a:pt x="2456431" y="617830"/>
                  </a:lnTo>
                  <a:lnTo>
                    <a:pt x="2433252" y="629819"/>
                  </a:lnTo>
                  <a:lnTo>
                    <a:pt x="2409274" y="641008"/>
                  </a:lnTo>
                  <a:lnTo>
                    <a:pt x="2386095" y="650600"/>
                  </a:lnTo>
                  <a:lnTo>
                    <a:pt x="2364515" y="659391"/>
                  </a:lnTo>
                  <a:lnTo>
                    <a:pt x="2345333" y="667384"/>
                  </a:lnTo>
                  <a:lnTo>
                    <a:pt x="2326950" y="672979"/>
                  </a:lnTo>
                  <a:lnTo>
                    <a:pt x="2311764" y="677774"/>
                  </a:lnTo>
                  <a:lnTo>
                    <a:pt x="2300574" y="680172"/>
                  </a:lnTo>
                  <a:lnTo>
                    <a:pt x="2293381" y="680972"/>
                  </a:lnTo>
                  <a:lnTo>
                    <a:pt x="2282191" y="702552"/>
                  </a:lnTo>
                  <a:lnTo>
                    <a:pt x="2269403" y="722533"/>
                  </a:lnTo>
                  <a:lnTo>
                    <a:pt x="2254217" y="741715"/>
                  </a:lnTo>
                  <a:lnTo>
                    <a:pt x="2238232" y="760098"/>
                  </a:lnTo>
                  <a:lnTo>
                    <a:pt x="2219849" y="777682"/>
                  </a:lnTo>
                  <a:lnTo>
                    <a:pt x="2202265" y="794467"/>
                  </a:lnTo>
                  <a:lnTo>
                    <a:pt x="2183083" y="808853"/>
                  </a:lnTo>
                  <a:lnTo>
                    <a:pt x="2164700" y="824039"/>
                  </a:lnTo>
                  <a:lnTo>
                    <a:pt x="2147116" y="836028"/>
                  </a:lnTo>
                  <a:lnTo>
                    <a:pt x="2129532" y="848017"/>
                  </a:lnTo>
                  <a:lnTo>
                    <a:pt x="2113547" y="856809"/>
                  </a:lnTo>
                  <a:lnTo>
                    <a:pt x="2099959" y="865601"/>
                  </a:lnTo>
                  <a:lnTo>
                    <a:pt x="2087971" y="872794"/>
                  </a:lnTo>
                  <a:lnTo>
                    <a:pt x="2079179" y="877590"/>
                  </a:lnTo>
                  <a:lnTo>
                    <a:pt x="2072785" y="879988"/>
                  </a:lnTo>
                  <a:lnTo>
                    <a:pt x="2068788" y="880787"/>
                  </a:lnTo>
                  <a:lnTo>
                    <a:pt x="2066390" y="903166"/>
                  </a:lnTo>
                  <a:lnTo>
                    <a:pt x="2067190" y="930341"/>
                  </a:lnTo>
                  <a:lnTo>
                    <a:pt x="2071186" y="964710"/>
                  </a:lnTo>
                  <a:lnTo>
                    <a:pt x="2082376" y="1001476"/>
                  </a:lnTo>
                  <a:lnTo>
                    <a:pt x="2099959" y="1043037"/>
                  </a:lnTo>
                  <a:lnTo>
                    <a:pt x="2125536" y="1086197"/>
                  </a:lnTo>
                  <a:lnTo>
                    <a:pt x="2159105" y="1130157"/>
                  </a:lnTo>
                  <a:lnTo>
                    <a:pt x="2203064" y="1175715"/>
                  </a:lnTo>
                  <a:lnTo>
                    <a:pt x="2227042" y="1189302"/>
                  </a:lnTo>
                  <a:lnTo>
                    <a:pt x="2250221" y="1204488"/>
                  </a:lnTo>
                  <a:lnTo>
                    <a:pt x="2272600" y="1220473"/>
                  </a:lnTo>
                  <a:lnTo>
                    <a:pt x="2291782" y="1238857"/>
                  </a:lnTo>
                  <a:lnTo>
                    <a:pt x="2307768" y="1259637"/>
                  </a:lnTo>
                  <a:lnTo>
                    <a:pt x="2321355" y="1281217"/>
                  </a:lnTo>
                  <a:lnTo>
                    <a:pt x="2329348" y="1305995"/>
                  </a:lnTo>
                  <a:lnTo>
                    <a:pt x="2333344" y="1334768"/>
                  </a:lnTo>
                  <a:lnTo>
                    <a:pt x="2335742" y="1347556"/>
                  </a:lnTo>
                  <a:lnTo>
                    <a:pt x="2336541" y="1362742"/>
                  </a:lnTo>
                  <a:lnTo>
                    <a:pt x="2337340" y="1374731"/>
                  </a:lnTo>
                  <a:lnTo>
                    <a:pt x="2337340" y="1380326"/>
                  </a:lnTo>
                  <a:lnTo>
                    <a:pt x="2336541" y="1380326"/>
                  </a:lnTo>
                  <a:lnTo>
                    <a:pt x="2333344" y="1380326"/>
                  </a:lnTo>
                  <a:lnTo>
                    <a:pt x="2328549" y="1380326"/>
                  </a:lnTo>
                  <a:lnTo>
                    <a:pt x="2322954" y="1381125"/>
                  </a:lnTo>
                  <a:lnTo>
                    <a:pt x="2315760" y="1381125"/>
                  </a:lnTo>
                  <a:lnTo>
                    <a:pt x="2306968" y="1381125"/>
                  </a:lnTo>
                  <a:lnTo>
                    <a:pt x="2298177" y="1381125"/>
                  </a:lnTo>
                  <a:lnTo>
                    <a:pt x="2287786" y="1381125"/>
                  </a:lnTo>
                  <a:lnTo>
                    <a:pt x="2275797" y="1381125"/>
                  </a:lnTo>
                  <a:lnTo>
                    <a:pt x="2263808" y="1381125"/>
                  </a:lnTo>
                  <a:lnTo>
                    <a:pt x="2251020" y="1381125"/>
                  </a:lnTo>
                  <a:lnTo>
                    <a:pt x="2237433" y="1381125"/>
                  </a:lnTo>
                  <a:lnTo>
                    <a:pt x="2223845" y="1381125"/>
                  </a:lnTo>
                  <a:lnTo>
                    <a:pt x="2208659" y="1381125"/>
                  </a:lnTo>
                  <a:lnTo>
                    <a:pt x="2194272" y="1381125"/>
                  </a:lnTo>
                  <a:lnTo>
                    <a:pt x="2179086" y="1381125"/>
                  </a:lnTo>
                  <a:lnTo>
                    <a:pt x="2139923" y="1381125"/>
                  </a:lnTo>
                  <a:lnTo>
                    <a:pt x="2098361" y="1381125"/>
                  </a:lnTo>
                  <a:lnTo>
                    <a:pt x="2055201" y="1381125"/>
                  </a:lnTo>
                  <a:lnTo>
                    <a:pt x="2012041" y="1381125"/>
                  </a:lnTo>
                  <a:lnTo>
                    <a:pt x="1967282" y="1381125"/>
                  </a:lnTo>
                  <a:lnTo>
                    <a:pt x="1923322" y="1380326"/>
                  </a:lnTo>
                  <a:lnTo>
                    <a:pt x="1880962" y="1380326"/>
                  </a:lnTo>
                  <a:lnTo>
                    <a:pt x="1839400" y="1380326"/>
                  </a:lnTo>
                  <a:lnTo>
                    <a:pt x="1801035" y="1380326"/>
                  </a:lnTo>
                  <a:lnTo>
                    <a:pt x="1765069" y="1380326"/>
                  </a:lnTo>
                  <a:lnTo>
                    <a:pt x="1733897" y="1378727"/>
                  </a:lnTo>
                  <a:lnTo>
                    <a:pt x="1705923" y="1378727"/>
                  </a:lnTo>
                  <a:lnTo>
                    <a:pt x="1682745" y="1378727"/>
                  </a:lnTo>
                  <a:lnTo>
                    <a:pt x="1666759" y="1378727"/>
                  </a:lnTo>
                  <a:lnTo>
                    <a:pt x="1655570" y="1378727"/>
                  </a:lnTo>
                  <a:lnTo>
                    <a:pt x="1651573" y="1378727"/>
                  </a:lnTo>
                  <a:lnTo>
                    <a:pt x="1651573" y="1371534"/>
                  </a:lnTo>
                  <a:lnTo>
                    <a:pt x="1650774" y="1356348"/>
                  </a:lnTo>
                  <a:lnTo>
                    <a:pt x="1650774" y="1338764"/>
                  </a:lnTo>
                  <a:lnTo>
                    <a:pt x="1650774" y="1326775"/>
                  </a:lnTo>
                  <a:lnTo>
                    <a:pt x="1653172" y="1313188"/>
                  </a:lnTo>
                  <a:lnTo>
                    <a:pt x="1657967" y="1298801"/>
                  </a:lnTo>
                  <a:lnTo>
                    <a:pt x="1663562" y="1285214"/>
                  </a:lnTo>
                  <a:lnTo>
                    <a:pt x="1672354" y="1272426"/>
                  </a:lnTo>
                  <a:lnTo>
                    <a:pt x="1680347" y="1259637"/>
                  </a:lnTo>
                  <a:lnTo>
                    <a:pt x="1688339" y="1247648"/>
                  </a:lnTo>
                  <a:lnTo>
                    <a:pt x="1697931" y="1234860"/>
                  </a:lnTo>
                  <a:lnTo>
                    <a:pt x="1706722" y="1222871"/>
                  </a:lnTo>
                  <a:lnTo>
                    <a:pt x="1709919" y="1218875"/>
                  </a:lnTo>
                  <a:lnTo>
                    <a:pt x="1713116" y="1216477"/>
                  </a:lnTo>
                  <a:lnTo>
                    <a:pt x="1716314" y="1214079"/>
                  </a:lnTo>
                  <a:lnTo>
                    <a:pt x="1719511" y="1213280"/>
                  </a:lnTo>
                  <a:lnTo>
                    <a:pt x="1722708" y="1210882"/>
                  </a:lnTo>
                  <a:lnTo>
                    <a:pt x="1725105" y="1208485"/>
                  </a:lnTo>
                  <a:lnTo>
                    <a:pt x="1729102" y="1206087"/>
                  </a:lnTo>
                  <a:lnTo>
                    <a:pt x="1733098" y="1204488"/>
                  </a:lnTo>
                  <a:lnTo>
                    <a:pt x="1768266" y="1182109"/>
                  </a:lnTo>
                  <a:lnTo>
                    <a:pt x="1801035" y="1158930"/>
                  </a:lnTo>
                  <a:lnTo>
                    <a:pt x="1827411" y="1134952"/>
                  </a:lnTo>
                  <a:lnTo>
                    <a:pt x="1851389" y="1110175"/>
                  </a:lnTo>
                  <a:lnTo>
                    <a:pt x="1870571" y="1086197"/>
                  </a:lnTo>
                  <a:lnTo>
                    <a:pt x="1887356" y="1061420"/>
                  </a:lnTo>
                  <a:lnTo>
                    <a:pt x="1900144" y="1037442"/>
                  </a:lnTo>
                  <a:lnTo>
                    <a:pt x="1910534" y="1013465"/>
                  </a:lnTo>
                  <a:lnTo>
                    <a:pt x="1917728" y="991085"/>
                  </a:lnTo>
                  <a:lnTo>
                    <a:pt x="1923322" y="970304"/>
                  </a:lnTo>
                  <a:lnTo>
                    <a:pt x="1925720" y="950323"/>
                  </a:lnTo>
                  <a:lnTo>
                    <a:pt x="1928118" y="931940"/>
                  </a:lnTo>
                  <a:lnTo>
                    <a:pt x="1928118" y="915155"/>
                  </a:lnTo>
                  <a:lnTo>
                    <a:pt x="1927319" y="901568"/>
                  </a:lnTo>
                  <a:lnTo>
                    <a:pt x="1924921" y="889579"/>
                  </a:lnTo>
                  <a:lnTo>
                    <a:pt x="1923322" y="880787"/>
                  </a:lnTo>
                  <a:lnTo>
                    <a:pt x="1920925" y="879988"/>
                  </a:lnTo>
                  <a:lnTo>
                    <a:pt x="1915330" y="875991"/>
                  </a:lnTo>
                  <a:lnTo>
                    <a:pt x="1906538" y="869597"/>
                  </a:lnTo>
                  <a:lnTo>
                    <a:pt x="1895348" y="862404"/>
                  </a:lnTo>
                  <a:lnTo>
                    <a:pt x="1882560" y="853612"/>
                  </a:lnTo>
                  <a:lnTo>
                    <a:pt x="1868173" y="843222"/>
                  </a:lnTo>
                  <a:lnTo>
                    <a:pt x="1852188" y="831233"/>
                  </a:lnTo>
                  <a:lnTo>
                    <a:pt x="1834604" y="817645"/>
                  </a:lnTo>
                  <a:lnTo>
                    <a:pt x="1818619" y="803259"/>
                  </a:lnTo>
                  <a:lnTo>
                    <a:pt x="1801035" y="788872"/>
                  </a:lnTo>
                  <a:lnTo>
                    <a:pt x="1784251" y="774485"/>
                  </a:lnTo>
                  <a:lnTo>
                    <a:pt x="1768266" y="758500"/>
                  </a:lnTo>
                  <a:lnTo>
                    <a:pt x="1753879" y="742515"/>
                  </a:lnTo>
                  <a:lnTo>
                    <a:pt x="1741091" y="727329"/>
                  </a:lnTo>
                  <a:lnTo>
                    <a:pt x="1729901" y="711343"/>
                  </a:lnTo>
                  <a:lnTo>
                    <a:pt x="1721908" y="696957"/>
                  </a:lnTo>
                  <a:lnTo>
                    <a:pt x="1715514" y="696157"/>
                  </a:lnTo>
                  <a:lnTo>
                    <a:pt x="1705124" y="692161"/>
                  </a:lnTo>
                  <a:lnTo>
                    <a:pt x="1691536" y="687366"/>
                  </a:lnTo>
                  <a:lnTo>
                    <a:pt x="1673953" y="681771"/>
                  </a:lnTo>
                  <a:lnTo>
                    <a:pt x="1654770" y="673778"/>
                  </a:lnTo>
                  <a:lnTo>
                    <a:pt x="1633190" y="664986"/>
                  </a:lnTo>
                  <a:lnTo>
                    <a:pt x="1610012" y="653797"/>
                  </a:lnTo>
                  <a:lnTo>
                    <a:pt x="1587632" y="641808"/>
                  </a:lnTo>
                  <a:lnTo>
                    <a:pt x="1563654" y="629019"/>
                  </a:lnTo>
                  <a:lnTo>
                    <a:pt x="1540476" y="613833"/>
                  </a:lnTo>
                  <a:lnTo>
                    <a:pt x="1518096" y="598648"/>
                  </a:lnTo>
                  <a:lnTo>
                    <a:pt x="1498115" y="581863"/>
                  </a:lnTo>
                  <a:lnTo>
                    <a:pt x="1480531" y="564279"/>
                  </a:lnTo>
                  <a:lnTo>
                    <a:pt x="1464546" y="545097"/>
                  </a:lnTo>
                  <a:lnTo>
                    <a:pt x="1452557" y="525915"/>
                  </a:lnTo>
                  <a:lnTo>
                    <a:pt x="1444564" y="505134"/>
                  </a:lnTo>
                  <a:lnTo>
                    <a:pt x="1437371" y="474762"/>
                  </a:lnTo>
                  <a:lnTo>
                    <a:pt x="1431776" y="441193"/>
                  </a:lnTo>
                  <a:lnTo>
                    <a:pt x="1426981" y="402828"/>
                  </a:lnTo>
                  <a:lnTo>
                    <a:pt x="1422984" y="363664"/>
                  </a:lnTo>
                  <a:lnTo>
                    <a:pt x="1420586" y="322902"/>
                  </a:lnTo>
                  <a:lnTo>
                    <a:pt x="1418988" y="282140"/>
                  </a:lnTo>
                  <a:lnTo>
                    <a:pt x="1418189" y="242177"/>
                  </a:lnTo>
                  <a:lnTo>
                    <a:pt x="1416590" y="203013"/>
                  </a:lnTo>
                  <a:lnTo>
                    <a:pt x="1416590" y="147064"/>
                  </a:lnTo>
                  <a:lnTo>
                    <a:pt x="1418988" y="99109"/>
                  </a:lnTo>
                  <a:lnTo>
                    <a:pt x="1419787" y="66339"/>
                  </a:lnTo>
                  <a:lnTo>
                    <a:pt x="1419787" y="54350"/>
                  </a:lnTo>
                  <a:lnTo>
                    <a:pt x="1422185" y="54350"/>
                  </a:lnTo>
                  <a:lnTo>
                    <a:pt x="1427780" y="55149"/>
                  </a:lnTo>
                  <a:lnTo>
                    <a:pt x="1436572" y="55948"/>
                  </a:lnTo>
                  <a:lnTo>
                    <a:pt x="1446962" y="57547"/>
                  </a:lnTo>
                  <a:lnTo>
                    <a:pt x="1460550" y="60744"/>
                  </a:lnTo>
                  <a:lnTo>
                    <a:pt x="1474936" y="63142"/>
                  </a:lnTo>
                  <a:lnTo>
                    <a:pt x="1491721" y="67138"/>
                  </a:lnTo>
                  <a:lnTo>
                    <a:pt x="1509305" y="71134"/>
                  </a:lnTo>
                  <a:lnTo>
                    <a:pt x="1527688" y="75131"/>
                  </a:lnTo>
                  <a:lnTo>
                    <a:pt x="1546071" y="79127"/>
                  </a:lnTo>
                  <a:lnTo>
                    <a:pt x="1565253" y="83923"/>
                  </a:lnTo>
                  <a:lnTo>
                    <a:pt x="1584435" y="87919"/>
                  </a:lnTo>
                  <a:lnTo>
                    <a:pt x="1603618" y="91915"/>
                  </a:lnTo>
                  <a:lnTo>
                    <a:pt x="1621201" y="96711"/>
                  </a:lnTo>
                  <a:lnTo>
                    <a:pt x="1638785" y="101506"/>
                  </a:lnTo>
                  <a:lnTo>
                    <a:pt x="1654770" y="104703"/>
                  </a:lnTo>
                  <a:lnTo>
                    <a:pt x="1651573" y="79926"/>
                  </a:lnTo>
                  <a:lnTo>
                    <a:pt x="1645978" y="44759"/>
                  </a:lnTo>
                  <a:lnTo>
                    <a:pt x="1639584" y="14387"/>
                  </a:lnTo>
                  <a:lnTo>
                    <a:pt x="1637187" y="1599"/>
                  </a:lnTo>
                  <a:lnTo>
                    <a:pt x="1640384" y="1599"/>
                  </a:lnTo>
                  <a:lnTo>
                    <a:pt x="1648376" y="799"/>
                  </a:lnTo>
                  <a:lnTo>
                    <a:pt x="1658767" y="799"/>
                  </a:lnTo>
                  <a:lnTo>
                    <a:pt x="1673953" y="799"/>
                  </a:lnTo>
                  <a:lnTo>
                    <a:pt x="1691536" y="799"/>
                  </a:lnTo>
                  <a:lnTo>
                    <a:pt x="1712317" y="799"/>
                  </a:lnTo>
                  <a:lnTo>
                    <a:pt x="1735496" y="799"/>
                  </a:lnTo>
                  <a:close/>
                </a:path>
              </a:pathLst>
            </a:custGeom>
            <a:solidFill>
              <a:schemeClr val="accent5"/>
            </a:solidFill>
            <a:ln>
              <a:noFill/>
            </a:ln>
            <a:extLst/>
          </p:spPr>
          <p:txBody>
            <a:bodyPr vert="horz" wrap="square" lIns="89642" tIns="44821" rIns="89642" bIns="44821" numCol="1" anchor="t" anchorCtr="0" compatLnSpc="1">
              <a:prstTxWarp prst="textNoShape">
                <a:avLst/>
              </a:prstTxWarp>
            </a:bodyPr>
            <a:lstStyle/>
            <a:p>
              <a:endParaRPr lang="en-US" sz="1176" dirty="0">
                <a:solidFill>
                  <a:prstClr val="black"/>
                </a:solidFill>
              </a:endParaRPr>
            </a:p>
          </p:txBody>
        </p:sp>
        <p:grpSp>
          <p:nvGrpSpPr>
            <p:cNvPr id="11" name="Group 10"/>
            <p:cNvGrpSpPr/>
            <p:nvPr/>
          </p:nvGrpSpPr>
          <p:grpSpPr>
            <a:xfrm>
              <a:off x="-8460" y="4576950"/>
              <a:ext cx="4821760" cy="2167652"/>
              <a:chOff x="2781300" y="1994247"/>
              <a:chExt cx="5854700" cy="3194953"/>
            </a:xfrm>
            <a:solidFill>
              <a:schemeClr val="bg1">
                <a:lumMod val="50000"/>
              </a:schemeClr>
            </a:solidFill>
          </p:grpSpPr>
          <p:sp>
            <p:nvSpPr>
              <p:cNvPr id="12" name="Freeform 11"/>
              <p:cNvSpPr/>
              <p:nvPr/>
            </p:nvSpPr>
            <p:spPr>
              <a:xfrm>
                <a:off x="2781300" y="2578567"/>
                <a:ext cx="5854700" cy="2610633"/>
              </a:xfrm>
              <a:custGeom>
                <a:avLst/>
                <a:gdLst/>
                <a:ahLst/>
                <a:cxnLst/>
                <a:rect l="l" t="t" r="r" b="b"/>
                <a:pathLst>
                  <a:path w="5854700" h="2610633">
                    <a:moveTo>
                      <a:pt x="0" y="1162345"/>
                    </a:moveTo>
                    <a:lnTo>
                      <a:pt x="1762125" y="1832758"/>
                    </a:lnTo>
                    <a:lnTo>
                      <a:pt x="2000250" y="1680358"/>
                    </a:lnTo>
                    <a:lnTo>
                      <a:pt x="2095500" y="2204233"/>
                    </a:lnTo>
                    <a:lnTo>
                      <a:pt x="981075" y="2251858"/>
                    </a:lnTo>
                    <a:lnTo>
                      <a:pt x="1162050" y="2137558"/>
                    </a:lnTo>
                    <a:lnTo>
                      <a:pt x="0" y="1640335"/>
                    </a:lnTo>
                    <a:close/>
                    <a:moveTo>
                      <a:pt x="0" y="476742"/>
                    </a:moveTo>
                    <a:lnTo>
                      <a:pt x="5245100" y="2140733"/>
                    </a:lnTo>
                    <a:lnTo>
                      <a:pt x="5372100" y="1962933"/>
                    </a:lnTo>
                    <a:lnTo>
                      <a:pt x="5854700" y="2528083"/>
                    </a:lnTo>
                    <a:lnTo>
                      <a:pt x="4762500" y="2610633"/>
                    </a:lnTo>
                    <a:lnTo>
                      <a:pt x="4826000" y="2502683"/>
                    </a:lnTo>
                    <a:lnTo>
                      <a:pt x="0" y="821626"/>
                    </a:lnTo>
                    <a:close/>
                    <a:moveTo>
                      <a:pt x="0" y="0"/>
                    </a:moveTo>
                    <a:lnTo>
                      <a:pt x="2724150" y="750083"/>
                    </a:lnTo>
                    <a:lnTo>
                      <a:pt x="2895600" y="648483"/>
                    </a:lnTo>
                    <a:lnTo>
                      <a:pt x="3035300" y="940583"/>
                    </a:lnTo>
                    <a:lnTo>
                      <a:pt x="2216150" y="978683"/>
                    </a:lnTo>
                    <a:lnTo>
                      <a:pt x="2298700" y="908833"/>
                    </a:lnTo>
                    <a:lnTo>
                      <a:pt x="0" y="243042"/>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dirty="0">
                  <a:solidFill>
                    <a:srgbClr val="00B0F0"/>
                  </a:solidFill>
                </a:endParaRPr>
              </a:p>
            </p:txBody>
          </p:sp>
          <p:sp>
            <p:nvSpPr>
              <p:cNvPr id="13" name="Freeform 12"/>
              <p:cNvSpPr/>
              <p:nvPr/>
            </p:nvSpPr>
            <p:spPr>
              <a:xfrm>
                <a:off x="6355185" y="2752386"/>
                <a:ext cx="1589551" cy="1759853"/>
              </a:xfrm>
              <a:custGeom>
                <a:avLst/>
                <a:gdLst/>
                <a:ahLst/>
                <a:cxnLst/>
                <a:rect l="l" t="t" r="r" b="b"/>
                <a:pathLst>
                  <a:path w="1900290" h="1759851">
                    <a:moveTo>
                      <a:pt x="818317" y="263524"/>
                    </a:moveTo>
                    <a:lnTo>
                      <a:pt x="1346954" y="358774"/>
                    </a:lnTo>
                    <a:lnTo>
                      <a:pt x="1489829" y="484980"/>
                    </a:lnTo>
                    <a:lnTo>
                      <a:pt x="1413629" y="882649"/>
                    </a:lnTo>
                    <a:lnTo>
                      <a:pt x="1830348" y="977899"/>
                    </a:lnTo>
                    <a:cubicBezTo>
                      <a:pt x="1965285" y="1068386"/>
                      <a:pt x="1874003" y="1168400"/>
                      <a:pt x="1813679" y="1163636"/>
                    </a:cubicBezTo>
                    <a:lnTo>
                      <a:pt x="1201698" y="987424"/>
                    </a:lnTo>
                    <a:cubicBezTo>
                      <a:pt x="1162804" y="958848"/>
                      <a:pt x="1173917" y="920749"/>
                      <a:pt x="1177885" y="887411"/>
                    </a:cubicBezTo>
                    <a:lnTo>
                      <a:pt x="1123117" y="851692"/>
                    </a:lnTo>
                    <a:lnTo>
                      <a:pt x="968335" y="1025524"/>
                    </a:lnTo>
                    <a:lnTo>
                      <a:pt x="1215985" y="1239836"/>
                    </a:lnTo>
                    <a:cubicBezTo>
                      <a:pt x="1259642" y="1273174"/>
                      <a:pt x="1246147" y="1316037"/>
                      <a:pt x="1239798" y="1339849"/>
                    </a:cubicBezTo>
                    <a:lnTo>
                      <a:pt x="839748" y="1747042"/>
                    </a:lnTo>
                    <a:cubicBezTo>
                      <a:pt x="713542" y="1787524"/>
                      <a:pt x="663536" y="1727992"/>
                      <a:pt x="675442" y="1625599"/>
                    </a:cubicBezTo>
                    <a:lnTo>
                      <a:pt x="1004054" y="1273174"/>
                    </a:lnTo>
                    <a:lnTo>
                      <a:pt x="780217" y="1070767"/>
                    </a:lnTo>
                    <a:lnTo>
                      <a:pt x="532567" y="1254124"/>
                    </a:lnTo>
                    <a:cubicBezTo>
                      <a:pt x="445254" y="1282699"/>
                      <a:pt x="438906" y="1244598"/>
                      <a:pt x="399217" y="1211261"/>
                    </a:cubicBezTo>
                    <a:lnTo>
                      <a:pt x="3929" y="832642"/>
                    </a:lnTo>
                    <a:cubicBezTo>
                      <a:pt x="-14327" y="787398"/>
                      <a:pt x="31711" y="699292"/>
                      <a:pt x="127754" y="746917"/>
                    </a:cubicBezTo>
                    <a:lnTo>
                      <a:pt x="470654" y="1061242"/>
                    </a:lnTo>
                    <a:lnTo>
                      <a:pt x="620673" y="977899"/>
                    </a:lnTo>
                    <a:lnTo>
                      <a:pt x="668298" y="913605"/>
                    </a:lnTo>
                    <a:cubicBezTo>
                      <a:pt x="635754" y="881061"/>
                      <a:pt x="636548" y="850900"/>
                      <a:pt x="663535" y="815974"/>
                    </a:cubicBezTo>
                    <a:lnTo>
                      <a:pt x="1023104" y="496886"/>
                    </a:lnTo>
                    <a:lnTo>
                      <a:pt x="980242" y="442117"/>
                    </a:lnTo>
                    <a:lnTo>
                      <a:pt x="865942" y="427830"/>
                    </a:lnTo>
                    <a:lnTo>
                      <a:pt x="458748" y="651667"/>
                    </a:lnTo>
                    <a:cubicBezTo>
                      <a:pt x="347622" y="658018"/>
                      <a:pt x="329367" y="571498"/>
                      <a:pt x="361117" y="513555"/>
                    </a:cubicBezTo>
                    <a:close/>
                    <a:moveTo>
                      <a:pt x="1586666" y="0"/>
                    </a:moveTo>
                    <a:cubicBezTo>
                      <a:pt x="1697137" y="0"/>
                      <a:pt x="1786691" y="89554"/>
                      <a:pt x="1786691" y="200025"/>
                    </a:cubicBezTo>
                    <a:cubicBezTo>
                      <a:pt x="1786691" y="310496"/>
                      <a:pt x="1697137" y="400050"/>
                      <a:pt x="1586666" y="400050"/>
                    </a:cubicBezTo>
                    <a:cubicBezTo>
                      <a:pt x="1476195" y="400050"/>
                      <a:pt x="1386641" y="310496"/>
                      <a:pt x="1386641" y="200025"/>
                    </a:cubicBezTo>
                    <a:cubicBezTo>
                      <a:pt x="1386641" y="89554"/>
                      <a:pt x="1476195" y="0"/>
                      <a:pt x="1586666"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dirty="0">
                  <a:solidFill>
                    <a:srgbClr val="00B0F0"/>
                  </a:solidFill>
                </a:endParaRPr>
              </a:p>
            </p:txBody>
          </p:sp>
          <p:sp>
            <p:nvSpPr>
              <p:cNvPr id="14" name="Freeform 13"/>
              <p:cNvSpPr/>
              <p:nvPr/>
            </p:nvSpPr>
            <p:spPr>
              <a:xfrm>
                <a:off x="4359365" y="1994247"/>
                <a:ext cx="1124974" cy="1245501"/>
              </a:xfrm>
              <a:custGeom>
                <a:avLst/>
                <a:gdLst/>
                <a:ahLst/>
                <a:cxnLst/>
                <a:rect l="l" t="t" r="r" b="b"/>
                <a:pathLst>
                  <a:path w="1900290" h="1759851">
                    <a:moveTo>
                      <a:pt x="818317" y="263524"/>
                    </a:moveTo>
                    <a:lnTo>
                      <a:pt x="1346954" y="358774"/>
                    </a:lnTo>
                    <a:lnTo>
                      <a:pt x="1489829" y="484980"/>
                    </a:lnTo>
                    <a:lnTo>
                      <a:pt x="1413629" y="882649"/>
                    </a:lnTo>
                    <a:lnTo>
                      <a:pt x="1830348" y="977899"/>
                    </a:lnTo>
                    <a:cubicBezTo>
                      <a:pt x="1965285" y="1068386"/>
                      <a:pt x="1874003" y="1168400"/>
                      <a:pt x="1813679" y="1163636"/>
                    </a:cubicBezTo>
                    <a:lnTo>
                      <a:pt x="1201698" y="987424"/>
                    </a:lnTo>
                    <a:cubicBezTo>
                      <a:pt x="1162804" y="958848"/>
                      <a:pt x="1173917" y="920749"/>
                      <a:pt x="1177885" y="887411"/>
                    </a:cubicBezTo>
                    <a:lnTo>
                      <a:pt x="1123117" y="851692"/>
                    </a:lnTo>
                    <a:lnTo>
                      <a:pt x="968335" y="1025524"/>
                    </a:lnTo>
                    <a:lnTo>
                      <a:pt x="1215985" y="1239836"/>
                    </a:lnTo>
                    <a:cubicBezTo>
                      <a:pt x="1259642" y="1273174"/>
                      <a:pt x="1246147" y="1316037"/>
                      <a:pt x="1239798" y="1339849"/>
                    </a:cubicBezTo>
                    <a:lnTo>
                      <a:pt x="839748" y="1747042"/>
                    </a:lnTo>
                    <a:cubicBezTo>
                      <a:pt x="713542" y="1787524"/>
                      <a:pt x="663536" y="1727992"/>
                      <a:pt x="675442" y="1625599"/>
                    </a:cubicBezTo>
                    <a:lnTo>
                      <a:pt x="1004054" y="1273174"/>
                    </a:lnTo>
                    <a:lnTo>
                      <a:pt x="780217" y="1070767"/>
                    </a:lnTo>
                    <a:lnTo>
                      <a:pt x="532567" y="1254124"/>
                    </a:lnTo>
                    <a:cubicBezTo>
                      <a:pt x="445254" y="1282699"/>
                      <a:pt x="438906" y="1244598"/>
                      <a:pt x="399217" y="1211261"/>
                    </a:cubicBezTo>
                    <a:lnTo>
                      <a:pt x="3929" y="832642"/>
                    </a:lnTo>
                    <a:cubicBezTo>
                      <a:pt x="-14327" y="787398"/>
                      <a:pt x="31711" y="699292"/>
                      <a:pt x="127754" y="746917"/>
                    </a:cubicBezTo>
                    <a:lnTo>
                      <a:pt x="470654" y="1061242"/>
                    </a:lnTo>
                    <a:lnTo>
                      <a:pt x="620673" y="977899"/>
                    </a:lnTo>
                    <a:lnTo>
                      <a:pt x="668298" y="913605"/>
                    </a:lnTo>
                    <a:cubicBezTo>
                      <a:pt x="635754" y="881061"/>
                      <a:pt x="636548" y="850900"/>
                      <a:pt x="663535" y="815974"/>
                    </a:cubicBezTo>
                    <a:lnTo>
                      <a:pt x="1023104" y="496886"/>
                    </a:lnTo>
                    <a:lnTo>
                      <a:pt x="980242" y="442117"/>
                    </a:lnTo>
                    <a:lnTo>
                      <a:pt x="865942" y="427830"/>
                    </a:lnTo>
                    <a:lnTo>
                      <a:pt x="458748" y="651667"/>
                    </a:lnTo>
                    <a:cubicBezTo>
                      <a:pt x="347622" y="658018"/>
                      <a:pt x="329367" y="571498"/>
                      <a:pt x="361117" y="513555"/>
                    </a:cubicBezTo>
                    <a:close/>
                    <a:moveTo>
                      <a:pt x="1586666" y="0"/>
                    </a:moveTo>
                    <a:cubicBezTo>
                      <a:pt x="1697137" y="0"/>
                      <a:pt x="1786691" y="89554"/>
                      <a:pt x="1786691" y="200025"/>
                    </a:cubicBezTo>
                    <a:cubicBezTo>
                      <a:pt x="1786691" y="310496"/>
                      <a:pt x="1697137" y="400050"/>
                      <a:pt x="1586666" y="400050"/>
                    </a:cubicBezTo>
                    <a:cubicBezTo>
                      <a:pt x="1476195" y="400050"/>
                      <a:pt x="1386641" y="310496"/>
                      <a:pt x="1386641" y="200025"/>
                    </a:cubicBezTo>
                    <a:cubicBezTo>
                      <a:pt x="1386641" y="89554"/>
                      <a:pt x="1476195" y="0"/>
                      <a:pt x="1586666"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dirty="0">
                  <a:solidFill>
                    <a:srgbClr val="00B0F0"/>
                  </a:solidFill>
                </a:endParaRPr>
              </a:p>
            </p:txBody>
          </p:sp>
          <p:sp>
            <p:nvSpPr>
              <p:cNvPr id="15" name="Freeform 14"/>
              <p:cNvSpPr/>
              <p:nvPr/>
            </p:nvSpPr>
            <p:spPr>
              <a:xfrm>
                <a:off x="3125045" y="3009559"/>
                <a:ext cx="1124974" cy="1245501"/>
              </a:xfrm>
              <a:custGeom>
                <a:avLst/>
                <a:gdLst/>
                <a:ahLst/>
                <a:cxnLst/>
                <a:rect l="l" t="t" r="r" b="b"/>
                <a:pathLst>
                  <a:path w="1900290" h="1759851">
                    <a:moveTo>
                      <a:pt x="818317" y="263524"/>
                    </a:moveTo>
                    <a:lnTo>
                      <a:pt x="1346954" y="358774"/>
                    </a:lnTo>
                    <a:lnTo>
                      <a:pt x="1489829" y="484980"/>
                    </a:lnTo>
                    <a:lnTo>
                      <a:pt x="1413629" y="882649"/>
                    </a:lnTo>
                    <a:lnTo>
                      <a:pt x="1830348" y="977899"/>
                    </a:lnTo>
                    <a:cubicBezTo>
                      <a:pt x="1965285" y="1068386"/>
                      <a:pt x="1874003" y="1168400"/>
                      <a:pt x="1813679" y="1163636"/>
                    </a:cubicBezTo>
                    <a:lnTo>
                      <a:pt x="1201698" y="987424"/>
                    </a:lnTo>
                    <a:cubicBezTo>
                      <a:pt x="1162804" y="958848"/>
                      <a:pt x="1173917" y="920749"/>
                      <a:pt x="1177885" y="887411"/>
                    </a:cubicBezTo>
                    <a:lnTo>
                      <a:pt x="1123117" y="851692"/>
                    </a:lnTo>
                    <a:lnTo>
                      <a:pt x="968335" y="1025524"/>
                    </a:lnTo>
                    <a:lnTo>
                      <a:pt x="1215985" y="1239836"/>
                    </a:lnTo>
                    <a:cubicBezTo>
                      <a:pt x="1259642" y="1273174"/>
                      <a:pt x="1246147" y="1316037"/>
                      <a:pt x="1239798" y="1339849"/>
                    </a:cubicBezTo>
                    <a:lnTo>
                      <a:pt x="839748" y="1747042"/>
                    </a:lnTo>
                    <a:cubicBezTo>
                      <a:pt x="713542" y="1787524"/>
                      <a:pt x="663536" y="1727992"/>
                      <a:pt x="675442" y="1625599"/>
                    </a:cubicBezTo>
                    <a:lnTo>
                      <a:pt x="1004054" y="1273174"/>
                    </a:lnTo>
                    <a:lnTo>
                      <a:pt x="780217" y="1070767"/>
                    </a:lnTo>
                    <a:lnTo>
                      <a:pt x="532567" y="1254124"/>
                    </a:lnTo>
                    <a:cubicBezTo>
                      <a:pt x="445254" y="1282699"/>
                      <a:pt x="438906" y="1244598"/>
                      <a:pt x="399217" y="1211261"/>
                    </a:cubicBezTo>
                    <a:lnTo>
                      <a:pt x="3929" y="832642"/>
                    </a:lnTo>
                    <a:cubicBezTo>
                      <a:pt x="-14327" y="787398"/>
                      <a:pt x="31711" y="699292"/>
                      <a:pt x="127754" y="746917"/>
                    </a:cubicBezTo>
                    <a:lnTo>
                      <a:pt x="470654" y="1061242"/>
                    </a:lnTo>
                    <a:lnTo>
                      <a:pt x="620673" y="977899"/>
                    </a:lnTo>
                    <a:lnTo>
                      <a:pt x="668298" y="913605"/>
                    </a:lnTo>
                    <a:cubicBezTo>
                      <a:pt x="635754" y="881061"/>
                      <a:pt x="636548" y="850900"/>
                      <a:pt x="663535" y="815974"/>
                    </a:cubicBezTo>
                    <a:lnTo>
                      <a:pt x="1023104" y="496886"/>
                    </a:lnTo>
                    <a:lnTo>
                      <a:pt x="980242" y="442117"/>
                    </a:lnTo>
                    <a:lnTo>
                      <a:pt x="865942" y="427830"/>
                    </a:lnTo>
                    <a:lnTo>
                      <a:pt x="458748" y="651667"/>
                    </a:lnTo>
                    <a:cubicBezTo>
                      <a:pt x="347622" y="658018"/>
                      <a:pt x="329367" y="571498"/>
                      <a:pt x="361117" y="513555"/>
                    </a:cubicBezTo>
                    <a:close/>
                    <a:moveTo>
                      <a:pt x="1586666" y="0"/>
                    </a:moveTo>
                    <a:cubicBezTo>
                      <a:pt x="1697137" y="0"/>
                      <a:pt x="1786691" y="89554"/>
                      <a:pt x="1786691" y="200025"/>
                    </a:cubicBezTo>
                    <a:cubicBezTo>
                      <a:pt x="1786691" y="310496"/>
                      <a:pt x="1697137" y="400050"/>
                      <a:pt x="1586666" y="400050"/>
                    </a:cubicBezTo>
                    <a:cubicBezTo>
                      <a:pt x="1476195" y="400050"/>
                      <a:pt x="1386641" y="310496"/>
                      <a:pt x="1386641" y="200025"/>
                    </a:cubicBezTo>
                    <a:cubicBezTo>
                      <a:pt x="1386641" y="89554"/>
                      <a:pt x="1476195" y="0"/>
                      <a:pt x="1586666" y="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dirty="0">
                  <a:solidFill>
                    <a:srgbClr val="00B0F0"/>
                  </a:solidFill>
                </a:endParaRPr>
              </a:p>
            </p:txBody>
          </p:sp>
        </p:grpSp>
      </p:grpSp>
      <p:sp>
        <p:nvSpPr>
          <p:cNvPr id="3" name="Slide Number Placeholder 2"/>
          <p:cNvSpPr>
            <a:spLocks noGrp="1"/>
          </p:cNvSpPr>
          <p:nvPr>
            <p:ph type="sldNum" sz="quarter" idx="11"/>
          </p:nvPr>
        </p:nvSpPr>
        <p:spPr/>
        <p:txBody>
          <a:bodyPr/>
          <a:lstStyle/>
          <a:p>
            <a:fld id="{27258FFF-F925-446B-8502-81C933981705}" type="slidenum">
              <a:rPr lang="en-US" smtClean="0"/>
              <a:pPr/>
              <a:t>36</a:t>
            </a:fld>
            <a:endParaRPr lang="en-US" dirty="0"/>
          </a:p>
        </p:txBody>
      </p:sp>
      <p:sp>
        <p:nvSpPr>
          <p:cNvPr id="4" name="Title 3"/>
          <p:cNvSpPr>
            <a:spLocks noGrp="1"/>
          </p:cNvSpPr>
          <p:nvPr>
            <p:ph type="title"/>
          </p:nvPr>
        </p:nvSpPr>
        <p:spPr/>
        <p:txBody>
          <a:bodyPr/>
          <a:lstStyle/>
          <a:p>
            <a:r>
              <a:rPr lang="en-US" dirty="0">
                <a:solidFill>
                  <a:schemeClr val="bg1"/>
                </a:solidFill>
              </a:rPr>
              <a:t>What you can do with Media Services</a:t>
            </a:r>
            <a:endParaRPr lang="en-IN" dirty="0">
              <a:solidFill>
                <a:schemeClr val="bg1"/>
              </a:solidFill>
            </a:endParaRPr>
          </a:p>
        </p:txBody>
      </p:sp>
      <p:grpSp>
        <p:nvGrpSpPr>
          <p:cNvPr id="16" name="Group 15"/>
          <p:cNvGrpSpPr/>
          <p:nvPr/>
        </p:nvGrpSpPr>
        <p:grpSpPr>
          <a:xfrm>
            <a:off x="7707717" y="1335676"/>
            <a:ext cx="3478128" cy="3039444"/>
            <a:chOff x="8035791" y="1810594"/>
            <a:chExt cx="3547872" cy="2651760"/>
          </a:xfrm>
        </p:grpSpPr>
        <p:sp>
          <p:nvSpPr>
            <p:cNvPr id="17" name="Rectangle 16"/>
            <p:cNvSpPr/>
            <p:nvPr/>
          </p:nvSpPr>
          <p:spPr bwMode="auto">
            <a:xfrm>
              <a:off x="8035791" y="1810594"/>
              <a:ext cx="3547872" cy="265176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71714" rIns="89642" bIns="71714" numCol="1" spcCol="0" rtlCol="0" fromWordArt="0" anchor="t" anchorCtr="0" forceAA="0" compatLnSpc="1">
              <a:prstTxWarp prst="textNoShape">
                <a:avLst/>
              </a:prstTxWarp>
              <a:noAutofit/>
            </a:bodyPr>
            <a:lstStyle/>
            <a:p>
              <a:pPr defTabSz="914102" fontAlgn="base">
                <a:spcBef>
                  <a:spcPct val="0"/>
                </a:spcBef>
              </a:pPr>
              <a:r>
                <a:rPr lang="en-US" sz="2745" dirty="0">
                  <a:solidFill>
                    <a:srgbClr val="FFFFFF"/>
                  </a:solidFill>
                  <a:latin typeface="Segoe UI Light"/>
                  <a:ea typeface="Segoe UI" pitchFamily="34" charset="0"/>
                  <a:cs typeface="Segoe UI" pitchFamily="34" charset="0"/>
                </a:rPr>
                <a:t>Enterprise video management</a:t>
              </a:r>
            </a:p>
          </p:txBody>
        </p:sp>
        <p:sp>
          <p:nvSpPr>
            <p:cNvPr id="18" name="Rectangle 17"/>
            <p:cNvSpPr/>
            <p:nvPr/>
          </p:nvSpPr>
          <p:spPr bwMode="auto">
            <a:xfrm>
              <a:off x="8035791" y="2818840"/>
              <a:ext cx="3547872" cy="155448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89642" rIns="89642" bIns="89642" numCol="1" spcCol="0" rtlCol="0" fromWordArt="0" anchor="t" anchorCtr="0" forceAA="0" compatLnSpc="1">
              <a:prstTxWarp prst="textNoShape">
                <a:avLst/>
              </a:prstTxWarp>
              <a:noAutofit/>
            </a:bodyPr>
            <a:lstStyle/>
            <a:p>
              <a:pPr defTabSz="914102" fontAlgn="base">
                <a:spcBef>
                  <a:spcPct val="0"/>
                </a:spcBef>
              </a:pPr>
              <a:r>
                <a:rPr lang="en-US" dirty="0">
                  <a:solidFill>
                    <a:srgbClr val="44546A"/>
                  </a:solidFill>
                  <a:ea typeface="Segoe UI" pitchFamily="34" charset="0"/>
                  <a:cs typeface="Segoe UI" pitchFamily="34" charset="0"/>
                </a:rPr>
                <a:t>Distribute and manage corporate communications, IT, HR content and training. </a:t>
              </a:r>
            </a:p>
          </p:txBody>
        </p:sp>
      </p:grpSp>
      <p:grpSp>
        <p:nvGrpSpPr>
          <p:cNvPr id="19" name="Group 18"/>
          <p:cNvGrpSpPr/>
          <p:nvPr/>
        </p:nvGrpSpPr>
        <p:grpSpPr>
          <a:xfrm>
            <a:off x="4140715" y="1335676"/>
            <a:ext cx="3478128" cy="3039444"/>
            <a:chOff x="4401274" y="1810594"/>
            <a:chExt cx="3547872" cy="2651760"/>
          </a:xfrm>
        </p:grpSpPr>
        <p:sp>
          <p:nvSpPr>
            <p:cNvPr id="20" name="Rectangle 19"/>
            <p:cNvSpPr/>
            <p:nvPr/>
          </p:nvSpPr>
          <p:spPr bwMode="auto">
            <a:xfrm>
              <a:off x="4401274" y="1810594"/>
              <a:ext cx="3547872" cy="265176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71714" rIns="89642" bIns="71714" numCol="1" spcCol="0" rtlCol="0" fromWordArt="0" anchor="t" anchorCtr="0" forceAA="0" compatLnSpc="1">
              <a:prstTxWarp prst="textNoShape">
                <a:avLst/>
              </a:prstTxWarp>
              <a:noAutofit/>
            </a:bodyPr>
            <a:lstStyle/>
            <a:p>
              <a:pPr defTabSz="914102" fontAlgn="base">
                <a:spcBef>
                  <a:spcPct val="0"/>
                </a:spcBef>
              </a:pPr>
              <a:r>
                <a:rPr lang="en-US" sz="2745" dirty="0">
                  <a:solidFill>
                    <a:srgbClr val="FFFFFF"/>
                  </a:solidFill>
                  <a:latin typeface="Segoe UI Light"/>
                  <a:ea typeface="Segoe UI" pitchFamily="34" charset="0"/>
                  <a:cs typeface="Segoe UI" pitchFamily="34" charset="0"/>
                </a:rPr>
                <a:t>Digital marketing platforms</a:t>
              </a:r>
            </a:p>
          </p:txBody>
        </p:sp>
        <p:sp>
          <p:nvSpPr>
            <p:cNvPr id="21" name="Rectangle 20"/>
            <p:cNvSpPr/>
            <p:nvPr/>
          </p:nvSpPr>
          <p:spPr bwMode="auto">
            <a:xfrm>
              <a:off x="4401274" y="2818840"/>
              <a:ext cx="3547872" cy="155448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89642" rIns="89642" bIns="89642" numCol="1" spcCol="0" rtlCol="0" fromWordArt="0" anchor="t" anchorCtr="0" forceAA="0" compatLnSpc="1">
              <a:prstTxWarp prst="textNoShape">
                <a:avLst/>
              </a:prstTxWarp>
              <a:noAutofit/>
            </a:bodyPr>
            <a:lstStyle/>
            <a:p>
              <a:pPr defTabSz="914102" fontAlgn="base">
                <a:spcBef>
                  <a:spcPct val="0"/>
                </a:spcBef>
              </a:pPr>
              <a:r>
                <a:rPr lang="en-US" dirty="0">
                  <a:solidFill>
                    <a:srgbClr val="44546A"/>
                  </a:solidFill>
                  <a:ea typeface="Segoe UI" pitchFamily="34" charset="0"/>
                  <a:cs typeface="Segoe UI" pitchFamily="34" charset="0"/>
                </a:rPr>
                <a:t>Services and tools for video preparation, management and publishing.</a:t>
              </a:r>
            </a:p>
          </p:txBody>
        </p:sp>
      </p:grpSp>
      <p:grpSp>
        <p:nvGrpSpPr>
          <p:cNvPr id="22" name="Group 21"/>
          <p:cNvGrpSpPr/>
          <p:nvPr/>
        </p:nvGrpSpPr>
        <p:grpSpPr>
          <a:xfrm>
            <a:off x="573713" y="1335676"/>
            <a:ext cx="3478128" cy="3039444"/>
            <a:chOff x="758735" y="1810594"/>
            <a:chExt cx="3547872" cy="2651760"/>
          </a:xfrm>
        </p:grpSpPr>
        <p:sp>
          <p:nvSpPr>
            <p:cNvPr id="23" name="Rectangle 22"/>
            <p:cNvSpPr/>
            <p:nvPr/>
          </p:nvSpPr>
          <p:spPr bwMode="auto">
            <a:xfrm>
              <a:off x="758735" y="1810594"/>
              <a:ext cx="3547872" cy="265176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71714" rIns="89642" bIns="71714" numCol="1" spcCol="0" rtlCol="0" fromWordArt="0" anchor="t" anchorCtr="0" forceAA="0" compatLnSpc="1">
              <a:prstTxWarp prst="textNoShape">
                <a:avLst/>
              </a:prstTxWarp>
              <a:noAutofit/>
            </a:bodyPr>
            <a:lstStyle/>
            <a:p>
              <a:pPr defTabSz="914102" fontAlgn="base">
                <a:spcBef>
                  <a:spcPct val="0"/>
                </a:spcBef>
              </a:pPr>
              <a:r>
                <a:rPr lang="en-US" sz="2745" dirty="0">
                  <a:solidFill>
                    <a:srgbClr val="FFFFFF"/>
                  </a:solidFill>
                  <a:latin typeface="Segoe UI Light"/>
                  <a:ea typeface="Segoe UI" pitchFamily="34" charset="0"/>
                  <a:cs typeface="Segoe UI" pitchFamily="34" charset="0"/>
                </a:rPr>
                <a:t>Live and on-demand streaming</a:t>
              </a:r>
            </a:p>
          </p:txBody>
        </p:sp>
        <p:sp>
          <p:nvSpPr>
            <p:cNvPr id="24" name="Rectangle 23"/>
            <p:cNvSpPr/>
            <p:nvPr/>
          </p:nvSpPr>
          <p:spPr bwMode="auto">
            <a:xfrm>
              <a:off x="758735" y="2818840"/>
              <a:ext cx="3547872" cy="155448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89642" rIns="89642" bIns="89642" numCol="1" spcCol="0" rtlCol="0" fromWordArt="0" anchor="t" anchorCtr="0" forceAA="0" compatLnSpc="1">
              <a:prstTxWarp prst="textNoShape">
                <a:avLst/>
              </a:prstTxWarp>
              <a:noAutofit/>
            </a:bodyPr>
            <a:lstStyle/>
            <a:p>
              <a:pPr defTabSz="914102" fontAlgn="base">
                <a:spcBef>
                  <a:spcPct val="0"/>
                </a:spcBef>
              </a:pPr>
              <a:r>
                <a:rPr lang="en-US" dirty="0">
                  <a:solidFill>
                    <a:srgbClr val="44546A"/>
                  </a:solidFill>
                  <a:ea typeface="Segoe UI" pitchFamily="34" charset="0"/>
                  <a:cs typeface="Segoe UI" pitchFamily="34" charset="0"/>
                </a:rPr>
                <a:t>Reach hundreds of millions of device endpoints.</a:t>
              </a:r>
            </a:p>
          </p:txBody>
        </p:sp>
      </p:grpSp>
    </p:spTree>
    <p:extLst>
      <p:ext uri="{BB962C8B-B14F-4D97-AF65-F5344CB8AC3E}">
        <p14:creationId xmlns:p14="http://schemas.microsoft.com/office/powerpoint/2010/main" val="3925142818"/>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42" presetClass="path" presetSubtype="0" decel="100000" fill="hold" nodeType="withEffect">
                                  <p:stCondLst>
                                    <p:cond delay="0"/>
                                  </p:stCondLst>
                                  <p:childTnLst>
                                    <p:animMotion origin="layout" path="M 4.01583E-6 6.53654E-7 L -0.06817 0.00045 " pathEditMode="relative" rAng="0" ptsTypes="AA">
                                      <p:cBhvr>
                                        <p:cTn id="9" dur="1000" spd="-100000" fill="hold"/>
                                        <p:tgtEl>
                                          <p:spTgt spid="22"/>
                                        </p:tgtEl>
                                        <p:attrNameLst>
                                          <p:attrName>ppt_x</p:attrName>
                                          <p:attrName>ppt_y</p:attrName>
                                        </p:attrNameLst>
                                      </p:cBhvr>
                                      <p:rCtr x="-3408" y="23"/>
                                    </p:animMotion>
                                  </p:childTnLst>
                                </p:cTn>
                              </p:par>
                            </p:childTnLst>
                          </p:cTn>
                        </p:par>
                        <p:par>
                          <p:cTn id="10" fill="hold">
                            <p:stCondLst>
                              <p:cond delay="1000"/>
                            </p:stCondLst>
                            <p:childTnLst>
                              <p:par>
                                <p:cTn id="11" presetID="10" presetClass="entr" presetSubtype="0" fill="hold" nodeType="after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500"/>
                                        <p:tgtEl>
                                          <p:spTgt spid="19"/>
                                        </p:tgtEl>
                                      </p:cBhvr>
                                    </p:animEffect>
                                  </p:childTnLst>
                                </p:cTn>
                              </p:par>
                              <p:par>
                                <p:cTn id="14" presetID="42" presetClass="path" presetSubtype="0" decel="100000" fill="hold" nodeType="withEffect">
                                  <p:stCondLst>
                                    <p:cond delay="0"/>
                                  </p:stCondLst>
                                  <p:childTnLst>
                                    <p:animMotion origin="layout" path="M 3.17079E-6 6.53654E-7 L -0.06817 0.00045 " pathEditMode="relative" rAng="0" ptsTypes="AA">
                                      <p:cBhvr>
                                        <p:cTn id="15" dur="1000" spd="-100000" fill="hold"/>
                                        <p:tgtEl>
                                          <p:spTgt spid="19"/>
                                        </p:tgtEl>
                                        <p:attrNameLst>
                                          <p:attrName>ppt_x</p:attrName>
                                          <p:attrName>ppt_y</p:attrName>
                                        </p:attrNameLst>
                                      </p:cBhvr>
                                      <p:rCtr x="-3408" y="23"/>
                                    </p:animMotion>
                                  </p:childTnLst>
                                </p:cTn>
                              </p:par>
                            </p:childTnLst>
                          </p:cTn>
                        </p:par>
                        <p:par>
                          <p:cTn id="16" fill="hold">
                            <p:stCondLst>
                              <p:cond delay="2000"/>
                            </p:stCondLst>
                            <p:childTnLst>
                              <p:par>
                                <p:cTn id="17" presetID="10" presetClass="entr" presetSubtype="0" fill="hold" nodeType="after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500"/>
                                        <p:tgtEl>
                                          <p:spTgt spid="16"/>
                                        </p:tgtEl>
                                      </p:cBhvr>
                                    </p:animEffect>
                                  </p:childTnLst>
                                </p:cTn>
                              </p:par>
                              <p:par>
                                <p:cTn id="20" presetID="42" presetClass="path" presetSubtype="0" decel="100000" fill="hold" nodeType="withEffect">
                                  <p:stCondLst>
                                    <p:cond delay="0"/>
                                  </p:stCondLst>
                                  <p:childTnLst>
                                    <p:animMotion origin="layout" path="M 2.32576E-6 6.53654E-7 L -0.06817 0.00045 " pathEditMode="relative" rAng="0" ptsTypes="AA">
                                      <p:cBhvr>
                                        <p:cTn id="21" dur="1000" spd="-100000" fill="hold"/>
                                        <p:tgtEl>
                                          <p:spTgt spid="16"/>
                                        </p:tgtEl>
                                        <p:attrNameLst>
                                          <p:attrName>ppt_x</p:attrName>
                                          <p:attrName>ppt_y</p:attrName>
                                        </p:attrNameLst>
                                      </p:cBhvr>
                                      <p:rCtr x="-3408"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69241" y="1189179"/>
            <a:ext cx="11653523" cy="2829621"/>
          </a:xfrm>
        </p:spPr>
        <p:txBody>
          <a:bodyPr/>
          <a:lstStyle/>
          <a:p>
            <a:r>
              <a:rPr lang="en-US" dirty="0"/>
              <a:t>Live event streaming service with CDN capabilities</a:t>
            </a:r>
          </a:p>
          <a:p>
            <a:r>
              <a:rPr lang="en-US" dirty="0"/>
              <a:t>Studio grade encoding</a:t>
            </a:r>
          </a:p>
          <a:p>
            <a:r>
              <a:rPr lang="en-US" dirty="0"/>
              <a:t>Content protection and encryption</a:t>
            </a:r>
          </a:p>
          <a:p>
            <a:r>
              <a:rPr lang="en-US" dirty="0"/>
              <a:t>Distribute content across multiple channels and devices</a:t>
            </a:r>
          </a:p>
        </p:txBody>
      </p:sp>
      <p:sp>
        <p:nvSpPr>
          <p:cNvPr id="2" name="Title 1"/>
          <p:cNvSpPr>
            <a:spLocks noGrp="1"/>
          </p:cNvSpPr>
          <p:nvPr>
            <p:ph type="title"/>
          </p:nvPr>
        </p:nvSpPr>
        <p:spPr/>
        <p:txBody>
          <a:bodyPr/>
          <a:lstStyle/>
          <a:p>
            <a:r>
              <a:rPr lang="en-US" dirty="0"/>
              <a:t>Media Services Applications</a:t>
            </a:r>
          </a:p>
        </p:txBody>
      </p:sp>
    </p:spTree>
    <p:extLst>
      <p:ext uri="{BB962C8B-B14F-4D97-AF65-F5344CB8AC3E}">
        <p14:creationId xmlns:p14="http://schemas.microsoft.com/office/powerpoint/2010/main" val="3189232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1590" y="166484"/>
            <a:ext cx="11778205" cy="1475653"/>
          </a:xfrm>
        </p:spPr>
        <p:txBody>
          <a:bodyPr>
            <a:normAutofit fontScale="90000"/>
          </a:bodyPr>
          <a:lstStyle/>
          <a:p>
            <a:r>
              <a:rPr lang="en-US" sz="2700" dirty="0"/>
              <a:t>Question: Your company uses Azure media services to supply advertising media to partners. Multiple channels are configured within a single instance of Media services. You need to enforce a rule that only content that contains a signed security token can be uploaded. How can we enforce this rule ?</a:t>
            </a:r>
            <a:br>
              <a:rPr lang="en-US" dirty="0"/>
            </a:br>
            <a:endParaRPr lang="en-US" sz="2800" dirty="0"/>
          </a:p>
        </p:txBody>
      </p:sp>
      <p:sp>
        <p:nvSpPr>
          <p:cNvPr id="3" name="Content Placeholder 2"/>
          <p:cNvSpPr>
            <a:spLocks noGrp="1"/>
          </p:cNvSpPr>
          <p:nvPr>
            <p:ph idx="1"/>
          </p:nvPr>
        </p:nvSpPr>
        <p:spPr/>
        <p:txBody>
          <a:bodyPr/>
          <a:lstStyle/>
          <a:p>
            <a:r>
              <a:rPr lang="en-US" dirty="0"/>
              <a:t>Use a Network Security Group</a:t>
            </a:r>
          </a:p>
          <a:p>
            <a:r>
              <a:rPr lang="en-US" dirty="0"/>
              <a:t>Create an ingest restriction </a:t>
            </a:r>
          </a:p>
          <a:p>
            <a:r>
              <a:rPr lang="en-US" dirty="0"/>
              <a:t>Use an Access Control List</a:t>
            </a:r>
          </a:p>
          <a:p>
            <a:r>
              <a:rPr lang="en-US" dirty="0"/>
              <a:t>Set media services authorization policy to Token</a:t>
            </a:r>
          </a:p>
        </p:txBody>
      </p:sp>
      <p:sp>
        <p:nvSpPr>
          <p:cNvPr id="4" name="Content Placeholder 3"/>
          <p:cNvSpPr>
            <a:spLocks noGrp="1"/>
          </p:cNvSpPr>
          <p:nvPr>
            <p:ph idx="10"/>
          </p:nvPr>
        </p:nvSpPr>
        <p:spPr>
          <a:xfrm>
            <a:off x="201590" y="1529255"/>
            <a:ext cx="11778205" cy="5123793"/>
          </a:xfrm>
        </p:spPr>
        <p:txBody>
          <a:bodyPr/>
          <a:lstStyle/>
          <a:p>
            <a:r>
              <a:rPr lang="en-US" dirty="0"/>
              <a:t>Use a Network Security Group</a:t>
            </a:r>
          </a:p>
          <a:p>
            <a:r>
              <a:rPr lang="en-US" dirty="0"/>
              <a:t>Create an ingest restriction </a:t>
            </a:r>
          </a:p>
          <a:p>
            <a:r>
              <a:rPr lang="en-US" dirty="0"/>
              <a:t>Use an Access Control List</a:t>
            </a:r>
          </a:p>
          <a:p>
            <a:r>
              <a:rPr lang="en-US" dirty="0">
                <a:solidFill>
                  <a:srgbClr val="0070C0"/>
                </a:solidFill>
              </a:rPr>
              <a:t>Set media services authorization policy to Token</a:t>
            </a:r>
          </a:p>
          <a:p>
            <a:pPr marL="0" indent="0">
              <a:buNone/>
            </a:pPr>
            <a:endParaRPr lang="en-US" dirty="0"/>
          </a:p>
        </p:txBody>
      </p:sp>
    </p:spTree>
    <p:extLst>
      <p:ext uri="{BB962C8B-B14F-4D97-AF65-F5344CB8AC3E}">
        <p14:creationId xmlns:p14="http://schemas.microsoft.com/office/powerpoint/2010/main" val="26902896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1" y="42508"/>
            <a:ext cx="11655079" cy="899537"/>
          </a:xfrm>
        </p:spPr>
        <p:txBody>
          <a:bodyPr/>
          <a:lstStyle/>
          <a:p>
            <a:r>
              <a:rPr lang="en-US" sz="4313" dirty="0">
                <a:latin typeface="Segoe UI Light" panose="020B0502040204020203" pitchFamily="34" charset="0"/>
                <a:cs typeface="Segoe UI Light" panose="020B0502040204020203" pitchFamily="34" charset="0"/>
              </a:rPr>
              <a:t>Advanced Analytics</a:t>
            </a:r>
          </a:p>
        </p:txBody>
      </p:sp>
      <p:sp>
        <p:nvSpPr>
          <p:cNvPr id="24" name="Rectangle 23"/>
          <p:cNvSpPr/>
          <p:nvPr/>
        </p:nvSpPr>
        <p:spPr bwMode="auto">
          <a:xfrm>
            <a:off x="269169" y="1934646"/>
            <a:ext cx="1792850" cy="4661393"/>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kern="0" dirty="0">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141" name="Rectangle 140"/>
          <p:cNvSpPr/>
          <p:nvPr/>
        </p:nvSpPr>
        <p:spPr bwMode="auto">
          <a:xfrm>
            <a:off x="2241614" y="1934646"/>
            <a:ext cx="1792850" cy="4661393"/>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kern="0" dirty="0">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142" name="Rectangle 141"/>
          <p:cNvSpPr/>
          <p:nvPr/>
        </p:nvSpPr>
        <p:spPr bwMode="auto">
          <a:xfrm>
            <a:off x="4214060" y="1934646"/>
            <a:ext cx="1792850" cy="4661393"/>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kern="0" dirty="0">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143" name="Rectangle 142"/>
          <p:cNvSpPr/>
          <p:nvPr/>
        </p:nvSpPr>
        <p:spPr bwMode="auto">
          <a:xfrm>
            <a:off x="6186505" y="1934646"/>
            <a:ext cx="1792850" cy="4661393"/>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kern="0" dirty="0">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144" name="Rectangle 143"/>
          <p:cNvSpPr/>
          <p:nvPr/>
        </p:nvSpPr>
        <p:spPr bwMode="auto">
          <a:xfrm>
            <a:off x="8158950" y="1934646"/>
            <a:ext cx="1792850" cy="4661393"/>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kern="0" dirty="0">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145" name="Rectangle 144"/>
          <p:cNvSpPr/>
          <p:nvPr/>
        </p:nvSpPr>
        <p:spPr bwMode="auto">
          <a:xfrm>
            <a:off x="10131398" y="1870312"/>
            <a:ext cx="1792850" cy="4725727"/>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kern="0" dirty="0">
              <a:gradFill>
                <a:gsLst>
                  <a:gs pos="0">
                    <a:srgbClr val="FFFFFF"/>
                  </a:gs>
                  <a:gs pos="100000">
                    <a:srgbClr val="FFFFFF"/>
                  </a:gs>
                </a:gsLst>
                <a:lin ang="5400000" scaled="1"/>
              </a:gradFill>
              <a:latin typeface="Segoe UI"/>
              <a:ea typeface="Segoe UI" pitchFamily="34" charset="0"/>
              <a:cs typeface="Segoe UI" pitchFamily="34" charset="0"/>
            </a:endParaRPr>
          </a:p>
        </p:txBody>
      </p:sp>
      <p:grpSp>
        <p:nvGrpSpPr>
          <p:cNvPr id="23" name="Group 22"/>
          <p:cNvGrpSpPr/>
          <p:nvPr/>
        </p:nvGrpSpPr>
        <p:grpSpPr>
          <a:xfrm>
            <a:off x="269170" y="1219046"/>
            <a:ext cx="11655078" cy="717140"/>
            <a:chOff x="274638" y="1212850"/>
            <a:chExt cx="11888787" cy="731520"/>
          </a:xfrm>
        </p:grpSpPr>
        <p:sp>
          <p:nvSpPr>
            <p:cNvPr id="132" name="Rectangle 131"/>
            <p:cNvSpPr/>
            <p:nvPr/>
          </p:nvSpPr>
          <p:spPr bwMode="auto">
            <a:xfrm>
              <a:off x="10334625" y="1212850"/>
              <a:ext cx="1828800" cy="7315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89642" rIns="143428" bIns="89642" numCol="1" spcCol="0" rtlCol="0" fromWordArt="0" anchor="t" anchorCtr="0" forceAA="0" compatLnSpc="1">
              <a:prstTxWarp prst="textNoShape">
                <a:avLst/>
              </a:prstTxWarp>
              <a:noAutofit/>
            </a:bodyPr>
            <a:lstStyle/>
            <a:p>
              <a:pPr defTabSz="914102">
                <a:lnSpc>
                  <a:spcPct val="90000"/>
                </a:lnSpc>
                <a:defRPr/>
              </a:pPr>
              <a:r>
                <a:rPr lang="en-US" sz="1765" kern="0" dirty="0">
                  <a:gradFill>
                    <a:gsLst>
                      <a:gs pos="0">
                        <a:srgbClr val="FFFFFF"/>
                      </a:gs>
                      <a:gs pos="100000">
                        <a:srgbClr val="FFFFFF"/>
                      </a:gs>
                    </a:gsLst>
                    <a:lin ang="5400000" scaled="1"/>
                  </a:gradFill>
                  <a:latin typeface="Segoe UI"/>
                  <a:ea typeface="Segoe UI" pitchFamily="34" charset="0"/>
                  <a:cs typeface="Segoe UI" pitchFamily="34" charset="0"/>
                </a:rPr>
                <a:t>Presentation and action</a:t>
              </a:r>
            </a:p>
          </p:txBody>
        </p:sp>
        <p:sp>
          <p:nvSpPr>
            <p:cNvPr id="134" name="Right Arrow 133"/>
            <p:cNvSpPr/>
            <p:nvPr/>
          </p:nvSpPr>
          <p:spPr bwMode="auto">
            <a:xfrm>
              <a:off x="10032715" y="1441450"/>
              <a:ext cx="420624" cy="274320"/>
            </a:xfrm>
            <a:prstGeom prst="rightArrow">
              <a:avLst/>
            </a:prstGeom>
            <a:solidFill>
              <a:srgbClr val="00BCF2"/>
            </a:solidFill>
            <a:ln w="254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kern="0" dirty="0">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131" name="Rectangle 130"/>
            <p:cNvSpPr/>
            <p:nvPr/>
          </p:nvSpPr>
          <p:spPr bwMode="auto">
            <a:xfrm>
              <a:off x="8322626" y="1212850"/>
              <a:ext cx="1828800" cy="7315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89642" rIns="143428" bIns="89642" numCol="1" spcCol="0" rtlCol="0" fromWordArt="0" anchor="t" anchorCtr="0" forceAA="0" compatLnSpc="1">
              <a:prstTxWarp prst="textNoShape">
                <a:avLst/>
              </a:prstTxWarp>
              <a:noAutofit/>
            </a:bodyPr>
            <a:lstStyle/>
            <a:p>
              <a:pPr defTabSz="914102">
                <a:lnSpc>
                  <a:spcPct val="90000"/>
                </a:lnSpc>
                <a:defRPr/>
              </a:pPr>
              <a:r>
                <a:rPr lang="en-US" sz="1765" kern="0" dirty="0">
                  <a:gradFill>
                    <a:gsLst>
                      <a:gs pos="0">
                        <a:srgbClr val="FFFFFF"/>
                      </a:gs>
                      <a:gs pos="100000">
                        <a:srgbClr val="FFFFFF"/>
                      </a:gs>
                    </a:gsLst>
                    <a:lin ang="5400000" scaled="1"/>
                  </a:gradFill>
                  <a:latin typeface="Segoe UI"/>
                  <a:ea typeface="Segoe UI" pitchFamily="34" charset="0"/>
                  <a:cs typeface="Segoe UI" pitchFamily="34" charset="0"/>
                </a:rPr>
                <a:t>Storage and</a:t>
              </a:r>
            </a:p>
            <a:p>
              <a:pPr defTabSz="914102">
                <a:lnSpc>
                  <a:spcPct val="90000"/>
                </a:lnSpc>
                <a:defRPr/>
              </a:pPr>
              <a:r>
                <a:rPr lang="en-US" sz="1765" kern="0" dirty="0">
                  <a:gradFill>
                    <a:gsLst>
                      <a:gs pos="0">
                        <a:srgbClr val="FFFFFF"/>
                      </a:gs>
                      <a:gs pos="100000">
                        <a:srgbClr val="FFFFFF"/>
                      </a:gs>
                    </a:gsLst>
                    <a:lin ang="5400000" scaled="1"/>
                  </a:gradFill>
                  <a:latin typeface="Segoe UI"/>
                  <a:ea typeface="Segoe UI" pitchFamily="34" charset="0"/>
                  <a:cs typeface="Segoe UI" pitchFamily="34" charset="0"/>
                </a:rPr>
                <a:t>Batch Analysis</a:t>
              </a:r>
            </a:p>
          </p:txBody>
        </p:sp>
        <p:sp>
          <p:nvSpPr>
            <p:cNvPr id="133" name="Left-Right Arrow 132"/>
            <p:cNvSpPr/>
            <p:nvPr/>
          </p:nvSpPr>
          <p:spPr bwMode="auto">
            <a:xfrm>
              <a:off x="8020716" y="1441450"/>
              <a:ext cx="420624" cy="274320"/>
            </a:xfrm>
            <a:prstGeom prst="leftRightArrow">
              <a:avLst/>
            </a:prstGeom>
            <a:solidFill>
              <a:srgbClr val="00BCF2"/>
            </a:solidFill>
            <a:ln w="254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kern="0" dirty="0">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130" name="Rectangle 129"/>
            <p:cNvSpPr/>
            <p:nvPr/>
          </p:nvSpPr>
          <p:spPr bwMode="auto">
            <a:xfrm>
              <a:off x="6310629" y="1212850"/>
              <a:ext cx="1828800" cy="7315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89642" rIns="143428" bIns="89642" numCol="1" spcCol="0" rtlCol="0" fromWordArt="0" anchor="t" anchorCtr="0" forceAA="0" compatLnSpc="1">
              <a:prstTxWarp prst="textNoShape">
                <a:avLst/>
              </a:prstTxWarp>
              <a:noAutofit/>
            </a:bodyPr>
            <a:lstStyle/>
            <a:p>
              <a:pPr defTabSz="914102">
                <a:lnSpc>
                  <a:spcPct val="90000"/>
                </a:lnSpc>
                <a:defRPr/>
              </a:pPr>
              <a:r>
                <a:rPr lang="en-US" sz="1765" kern="0" dirty="0">
                  <a:gradFill>
                    <a:gsLst>
                      <a:gs pos="0">
                        <a:srgbClr val="FFFFFF"/>
                      </a:gs>
                      <a:gs pos="100000">
                        <a:srgbClr val="FFFFFF"/>
                      </a:gs>
                    </a:gsLst>
                    <a:lin ang="5400000" scaled="1"/>
                  </a:gradFill>
                  <a:latin typeface="Segoe UI"/>
                  <a:ea typeface="Segoe UI" pitchFamily="34" charset="0"/>
                  <a:cs typeface="Segoe UI" pitchFamily="34" charset="0"/>
                </a:rPr>
                <a:t>Stream</a:t>
              </a:r>
              <a:br>
                <a:rPr lang="en-US" sz="1765" kern="0" dirty="0">
                  <a:gradFill>
                    <a:gsLst>
                      <a:gs pos="0">
                        <a:srgbClr val="FFFFFF"/>
                      </a:gs>
                      <a:gs pos="100000">
                        <a:srgbClr val="FFFFFF"/>
                      </a:gs>
                    </a:gsLst>
                    <a:lin ang="5400000" scaled="1"/>
                  </a:gradFill>
                  <a:latin typeface="Segoe UI"/>
                  <a:ea typeface="Segoe UI" pitchFamily="34" charset="0"/>
                  <a:cs typeface="Segoe UI" pitchFamily="34" charset="0"/>
                </a:rPr>
              </a:br>
              <a:r>
                <a:rPr lang="en-US" sz="1765" kern="0" dirty="0">
                  <a:gradFill>
                    <a:gsLst>
                      <a:gs pos="0">
                        <a:srgbClr val="FFFFFF"/>
                      </a:gs>
                      <a:gs pos="100000">
                        <a:srgbClr val="FFFFFF"/>
                      </a:gs>
                    </a:gsLst>
                    <a:lin ang="5400000" scaled="1"/>
                  </a:gradFill>
                  <a:latin typeface="Segoe UI"/>
                  <a:ea typeface="Segoe UI" pitchFamily="34" charset="0"/>
                  <a:cs typeface="Segoe UI" pitchFamily="34" charset="0"/>
                </a:rPr>
                <a:t>Analytics</a:t>
              </a:r>
            </a:p>
          </p:txBody>
        </p:sp>
        <p:sp>
          <p:nvSpPr>
            <p:cNvPr id="86" name="Right Arrow 85"/>
            <p:cNvSpPr/>
            <p:nvPr/>
          </p:nvSpPr>
          <p:spPr bwMode="auto">
            <a:xfrm>
              <a:off x="6021242" y="1441450"/>
              <a:ext cx="420624" cy="274320"/>
            </a:xfrm>
            <a:prstGeom prst="rightArrow">
              <a:avLst/>
            </a:prstGeom>
            <a:solidFill>
              <a:srgbClr val="00BCF2"/>
            </a:solidFill>
            <a:ln w="254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kern="0" dirty="0">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136" name="Rectangle 135"/>
            <p:cNvSpPr/>
            <p:nvPr/>
          </p:nvSpPr>
          <p:spPr bwMode="auto">
            <a:xfrm>
              <a:off x="4298632" y="1212850"/>
              <a:ext cx="1828800" cy="7315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89642" rIns="143428" bIns="89642" numCol="1" spcCol="0" rtlCol="0" fromWordArt="0" anchor="t" anchorCtr="0" forceAA="0" compatLnSpc="1">
              <a:prstTxWarp prst="textNoShape">
                <a:avLst/>
              </a:prstTxWarp>
              <a:noAutofit/>
            </a:bodyPr>
            <a:lstStyle/>
            <a:p>
              <a:pPr defTabSz="914102">
                <a:lnSpc>
                  <a:spcPct val="90000"/>
                </a:lnSpc>
                <a:defRPr/>
              </a:pPr>
              <a:r>
                <a:rPr lang="en-US" sz="1765" kern="0" dirty="0">
                  <a:gradFill>
                    <a:gsLst>
                      <a:gs pos="0">
                        <a:srgbClr val="FFFFFF"/>
                      </a:gs>
                      <a:gs pos="100000">
                        <a:srgbClr val="FFFFFF"/>
                      </a:gs>
                    </a:gsLst>
                    <a:lin ang="5400000" scaled="1"/>
                  </a:gradFill>
                  <a:latin typeface="Segoe UI"/>
                  <a:ea typeface="Segoe UI" pitchFamily="34" charset="0"/>
                  <a:cs typeface="Segoe UI" pitchFamily="34" charset="0"/>
                </a:rPr>
                <a:t>Ingestion</a:t>
              </a:r>
            </a:p>
          </p:txBody>
        </p:sp>
        <p:sp>
          <p:nvSpPr>
            <p:cNvPr id="137" name="Right Arrow 136"/>
            <p:cNvSpPr/>
            <p:nvPr/>
          </p:nvSpPr>
          <p:spPr bwMode="auto">
            <a:xfrm>
              <a:off x="3996722" y="1441450"/>
              <a:ext cx="420624" cy="274320"/>
            </a:xfrm>
            <a:prstGeom prst="rightArrow">
              <a:avLst/>
            </a:prstGeom>
            <a:solidFill>
              <a:srgbClr val="00BCF2"/>
            </a:solidFill>
            <a:ln w="254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kern="0" dirty="0">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139" name="Rectangle 138"/>
            <p:cNvSpPr/>
            <p:nvPr/>
          </p:nvSpPr>
          <p:spPr bwMode="auto">
            <a:xfrm>
              <a:off x="2286635" y="1212850"/>
              <a:ext cx="1828800" cy="7315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89642" rIns="143428" bIns="89642" numCol="1" spcCol="0" rtlCol="0" fromWordArt="0" anchor="t" anchorCtr="0" forceAA="0" compatLnSpc="1">
              <a:prstTxWarp prst="textNoShape">
                <a:avLst/>
              </a:prstTxWarp>
              <a:noAutofit/>
            </a:bodyPr>
            <a:lstStyle/>
            <a:p>
              <a:pPr defTabSz="914102">
                <a:lnSpc>
                  <a:spcPct val="90000"/>
                </a:lnSpc>
                <a:defRPr/>
              </a:pPr>
              <a:r>
                <a:rPr lang="en-US" sz="1765" kern="0" dirty="0">
                  <a:gradFill>
                    <a:gsLst>
                      <a:gs pos="0">
                        <a:srgbClr val="FFFFFF"/>
                      </a:gs>
                      <a:gs pos="100000">
                        <a:srgbClr val="FFFFFF"/>
                      </a:gs>
                    </a:gsLst>
                    <a:lin ang="5400000" scaled="1"/>
                  </a:gradFill>
                  <a:latin typeface="Segoe UI"/>
                  <a:ea typeface="Segoe UI" pitchFamily="34" charset="0"/>
                  <a:cs typeface="Segoe UI" pitchFamily="34" charset="0"/>
                </a:rPr>
                <a:t>Collection</a:t>
              </a:r>
            </a:p>
          </p:txBody>
        </p:sp>
        <p:sp>
          <p:nvSpPr>
            <p:cNvPr id="140" name="Right Arrow 139"/>
            <p:cNvSpPr/>
            <p:nvPr/>
          </p:nvSpPr>
          <p:spPr bwMode="auto">
            <a:xfrm>
              <a:off x="1984725" y="1441450"/>
              <a:ext cx="420624" cy="274320"/>
            </a:xfrm>
            <a:prstGeom prst="rightArrow">
              <a:avLst/>
            </a:prstGeom>
            <a:solidFill>
              <a:srgbClr val="00BCF2"/>
            </a:solidFill>
            <a:ln w="254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kern="0" dirty="0">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19" name="Rectangle 18"/>
            <p:cNvSpPr/>
            <p:nvPr/>
          </p:nvSpPr>
          <p:spPr bwMode="auto">
            <a:xfrm>
              <a:off x="274638" y="1212850"/>
              <a:ext cx="1828800" cy="7315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89642" rIns="143428" bIns="89642" numCol="1" spcCol="0" rtlCol="0" fromWordArt="0" anchor="t" anchorCtr="0" forceAA="0" compatLnSpc="1">
              <a:prstTxWarp prst="textNoShape">
                <a:avLst/>
              </a:prstTxWarp>
              <a:noAutofit/>
            </a:bodyPr>
            <a:lstStyle/>
            <a:p>
              <a:pPr defTabSz="914102">
                <a:lnSpc>
                  <a:spcPct val="90000"/>
                </a:lnSpc>
                <a:defRPr/>
              </a:pPr>
              <a:r>
                <a:rPr lang="en-US" sz="1765" kern="0" dirty="0">
                  <a:gradFill>
                    <a:gsLst>
                      <a:gs pos="0">
                        <a:srgbClr val="FFFFFF"/>
                      </a:gs>
                      <a:gs pos="100000">
                        <a:srgbClr val="FFFFFF"/>
                      </a:gs>
                    </a:gsLst>
                    <a:lin ang="5400000" scaled="1"/>
                  </a:gradFill>
                  <a:latin typeface="Segoe UI"/>
                  <a:ea typeface="Segoe UI" pitchFamily="34" charset="0"/>
                  <a:cs typeface="Segoe UI" pitchFamily="34" charset="0"/>
                </a:rPr>
                <a:t>Event production</a:t>
              </a:r>
            </a:p>
          </p:txBody>
        </p:sp>
      </p:grpSp>
      <p:sp>
        <p:nvSpPr>
          <p:cNvPr id="80" name="Oval 79"/>
          <p:cNvSpPr/>
          <p:nvPr/>
        </p:nvSpPr>
        <p:spPr bwMode="auto">
          <a:xfrm>
            <a:off x="4443593" y="3576293"/>
            <a:ext cx="1019923" cy="1032529"/>
          </a:xfrm>
          <a:prstGeom prst="ellipse">
            <a:avLst/>
          </a:prstGeom>
          <a:solidFill>
            <a:srgbClr val="71B1D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4821" rIns="0" bIns="0"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r>
              <a:rPr lang="en-US" sz="1372" kern="0" dirty="0">
                <a:gradFill>
                  <a:gsLst>
                    <a:gs pos="0">
                      <a:srgbClr val="FFFFFF"/>
                    </a:gs>
                    <a:gs pos="100000">
                      <a:srgbClr val="FFFFFF"/>
                    </a:gs>
                  </a:gsLst>
                  <a:lin ang="5400000" scaled="1"/>
                </a:gradFill>
                <a:latin typeface="Segoe UI"/>
                <a:ea typeface="Segoe UI" pitchFamily="34" charset="0"/>
                <a:cs typeface="Segoe UI" pitchFamily="34" charset="0"/>
              </a:rPr>
              <a:t>IOT hubs</a:t>
            </a:r>
          </a:p>
        </p:txBody>
      </p:sp>
      <p:grpSp>
        <p:nvGrpSpPr>
          <p:cNvPr id="195" name="Group 194"/>
          <p:cNvGrpSpPr/>
          <p:nvPr/>
        </p:nvGrpSpPr>
        <p:grpSpPr>
          <a:xfrm>
            <a:off x="2528343" y="3589258"/>
            <a:ext cx="1305036" cy="1160694"/>
            <a:chOff x="2579112" y="3630590"/>
            <a:chExt cx="1331205" cy="1183968"/>
          </a:xfrm>
        </p:grpSpPr>
        <p:sp>
          <p:nvSpPr>
            <p:cNvPr id="181" name="TextBox 180"/>
            <p:cNvSpPr txBox="1"/>
            <p:nvPr/>
          </p:nvSpPr>
          <p:spPr>
            <a:xfrm>
              <a:off x="2640546" y="4426760"/>
              <a:ext cx="1269771" cy="387798"/>
            </a:xfrm>
            <a:prstGeom prst="rect">
              <a:avLst/>
            </a:prstGeom>
            <a:noFill/>
          </p:spPr>
          <p:txBody>
            <a:bodyPr wrap="none" lIns="0" tIns="0" rIns="0" bIns="0" rtlCol="0">
              <a:spAutoFit/>
            </a:bodyPr>
            <a:lstStyle/>
            <a:p>
              <a:pPr defTabSz="896386">
                <a:lnSpc>
                  <a:spcPct val="90000"/>
                </a:lnSpc>
                <a:spcAft>
                  <a:spcPts val="588"/>
                </a:spcAft>
                <a:defRPr/>
              </a:pPr>
              <a:r>
                <a:rPr lang="en-US" sz="1372" kern="0" dirty="0">
                  <a:gradFill>
                    <a:gsLst>
                      <a:gs pos="2917">
                        <a:srgbClr val="00188F"/>
                      </a:gs>
                      <a:gs pos="30000">
                        <a:srgbClr val="00188F"/>
                      </a:gs>
                    </a:gsLst>
                    <a:lin ang="5400000" scaled="0"/>
                  </a:gradFill>
                  <a:latin typeface="Segoe UI"/>
                </a:rPr>
                <a:t>Cloud gateways</a:t>
              </a:r>
              <a:br>
                <a:rPr lang="en-US" sz="1372" kern="0" dirty="0">
                  <a:gradFill>
                    <a:gsLst>
                      <a:gs pos="2917">
                        <a:srgbClr val="00188F"/>
                      </a:gs>
                      <a:gs pos="30000">
                        <a:srgbClr val="00188F"/>
                      </a:gs>
                    </a:gsLst>
                    <a:lin ang="5400000" scaled="0"/>
                  </a:gradFill>
                  <a:latin typeface="Segoe UI"/>
                </a:rPr>
              </a:br>
              <a:r>
                <a:rPr lang="en-US" sz="1372" kern="0" dirty="0">
                  <a:gradFill>
                    <a:gsLst>
                      <a:gs pos="2917">
                        <a:srgbClr val="00188F"/>
                      </a:gs>
                      <a:gs pos="30000">
                        <a:srgbClr val="00188F"/>
                      </a:gs>
                    </a:gsLst>
                    <a:lin ang="5400000" scaled="0"/>
                  </a:gradFill>
                  <a:latin typeface="Segoe UI"/>
                </a:rPr>
                <a:t>(web APIs)</a:t>
              </a:r>
            </a:p>
          </p:txBody>
        </p:sp>
        <p:sp>
          <p:nvSpPr>
            <p:cNvPr id="194" name="Freeform 30"/>
            <p:cNvSpPr>
              <a:spLocks noChangeAspect="1" noEditPoints="1"/>
            </p:cNvSpPr>
            <p:nvPr/>
          </p:nvSpPr>
          <p:spPr bwMode="auto">
            <a:xfrm>
              <a:off x="2579112" y="3630590"/>
              <a:ext cx="1188720" cy="762033"/>
            </a:xfrm>
            <a:custGeom>
              <a:avLst/>
              <a:gdLst>
                <a:gd name="T0" fmla="*/ 1938 w 2377"/>
                <a:gd name="T1" fmla="*/ 1522 h 1522"/>
                <a:gd name="T2" fmla="*/ 603 w 2377"/>
                <a:gd name="T3" fmla="*/ 1522 h 1522"/>
                <a:gd name="T4" fmla="*/ 377 w 2377"/>
                <a:gd name="T5" fmla="*/ 1298 h 1522"/>
                <a:gd name="T6" fmla="*/ 547 w 2377"/>
                <a:gd name="T7" fmla="*/ 1077 h 1522"/>
                <a:gd name="T8" fmla="*/ 813 w 2377"/>
                <a:gd name="T9" fmla="*/ 878 h 1522"/>
                <a:gd name="T10" fmla="*/ 1292 w 2377"/>
                <a:gd name="T11" fmla="*/ 418 h 1522"/>
                <a:gd name="T12" fmla="*/ 1728 w 2377"/>
                <a:gd name="T13" fmla="*/ 693 h 1522"/>
                <a:gd name="T14" fmla="*/ 1938 w 2377"/>
                <a:gd name="T15" fmla="*/ 638 h 1522"/>
                <a:gd name="T16" fmla="*/ 2377 w 2377"/>
                <a:gd name="T17" fmla="*/ 1083 h 1522"/>
                <a:gd name="T18" fmla="*/ 1938 w 2377"/>
                <a:gd name="T19" fmla="*/ 1522 h 1522"/>
                <a:gd name="T20" fmla="*/ 603 w 2377"/>
                <a:gd name="T21" fmla="*/ 1227 h 1522"/>
                <a:gd name="T22" fmla="*/ 533 w 2377"/>
                <a:gd name="T23" fmla="*/ 1298 h 1522"/>
                <a:gd name="T24" fmla="*/ 603 w 2377"/>
                <a:gd name="T25" fmla="*/ 1368 h 1522"/>
                <a:gd name="T26" fmla="*/ 1938 w 2377"/>
                <a:gd name="T27" fmla="*/ 1368 h 1522"/>
                <a:gd name="T28" fmla="*/ 2222 w 2377"/>
                <a:gd name="T29" fmla="*/ 1083 h 1522"/>
                <a:gd name="T30" fmla="*/ 1938 w 2377"/>
                <a:gd name="T31" fmla="*/ 798 h 1522"/>
                <a:gd name="T32" fmla="*/ 1736 w 2377"/>
                <a:gd name="T33" fmla="*/ 873 h 1522"/>
                <a:gd name="T34" fmla="*/ 1637 w 2377"/>
                <a:gd name="T35" fmla="*/ 973 h 1522"/>
                <a:gd name="T36" fmla="*/ 1607 w 2377"/>
                <a:gd name="T37" fmla="*/ 834 h 1522"/>
                <a:gd name="T38" fmla="*/ 1292 w 2377"/>
                <a:gd name="T39" fmla="*/ 574 h 1522"/>
                <a:gd name="T40" fmla="*/ 967 w 2377"/>
                <a:gd name="T41" fmla="*/ 898 h 1522"/>
                <a:gd name="T42" fmla="*/ 967 w 2377"/>
                <a:gd name="T43" fmla="*/ 942 h 1522"/>
                <a:gd name="T44" fmla="*/ 982 w 2377"/>
                <a:gd name="T45" fmla="*/ 1048 h 1522"/>
                <a:gd name="T46" fmla="*/ 847 w 2377"/>
                <a:gd name="T47" fmla="*/ 1027 h 1522"/>
                <a:gd name="T48" fmla="*/ 682 w 2377"/>
                <a:gd name="T49" fmla="*/ 1162 h 1522"/>
                <a:gd name="T50" fmla="*/ 672 w 2377"/>
                <a:gd name="T51" fmla="*/ 1227 h 1522"/>
                <a:gd name="T52" fmla="*/ 607 w 2377"/>
                <a:gd name="T53" fmla="*/ 1227 h 1522"/>
                <a:gd name="T54" fmla="*/ 603 w 2377"/>
                <a:gd name="T55" fmla="*/ 1227 h 1522"/>
                <a:gd name="T56" fmla="*/ 755 w 2377"/>
                <a:gd name="T57" fmla="*/ 830 h 1522"/>
                <a:gd name="T58" fmla="*/ 1272 w 2377"/>
                <a:gd name="T59" fmla="*/ 350 h 1522"/>
                <a:gd name="T60" fmla="*/ 1755 w 2377"/>
                <a:gd name="T61" fmla="*/ 623 h 1522"/>
                <a:gd name="T62" fmla="*/ 1768 w 2377"/>
                <a:gd name="T63" fmla="*/ 615 h 1522"/>
                <a:gd name="T64" fmla="*/ 1772 w 2377"/>
                <a:gd name="T65" fmla="*/ 561 h 1522"/>
                <a:gd name="T66" fmla="*/ 1374 w 2377"/>
                <a:gd name="T67" fmla="*/ 194 h 1522"/>
                <a:gd name="T68" fmla="*/ 1189 w 2377"/>
                <a:gd name="T69" fmla="*/ 242 h 1522"/>
                <a:gd name="T70" fmla="*/ 805 w 2377"/>
                <a:gd name="T71" fmla="*/ 0 h 1522"/>
                <a:gd name="T72" fmla="*/ 384 w 2377"/>
                <a:gd name="T73" fmla="*/ 404 h 1522"/>
                <a:gd name="T74" fmla="*/ 150 w 2377"/>
                <a:gd name="T75" fmla="*/ 580 h 1522"/>
                <a:gd name="T76" fmla="*/ 0 w 2377"/>
                <a:gd name="T77" fmla="*/ 774 h 1522"/>
                <a:gd name="T78" fmla="*/ 199 w 2377"/>
                <a:gd name="T79" fmla="*/ 972 h 1522"/>
                <a:gd name="T80" fmla="*/ 529 w 2377"/>
                <a:gd name="T81" fmla="*/ 972 h 1522"/>
                <a:gd name="T82" fmla="*/ 755 w 2377"/>
                <a:gd name="T83" fmla="*/ 830 h 1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77" h="1522">
                  <a:moveTo>
                    <a:pt x="1938" y="1522"/>
                  </a:moveTo>
                  <a:cubicBezTo>
                    <a:pt x="603" y="1522"/>
                    <a:pt x="603" y="1522"/>
                    <a:pt x="603" y="1522"/>
                  </a:cubicBezTo>
                  <a:cubicBezTo>
                    <a:pt x="477" y="1522"/>
                    <a:pt x="377" y="1422"/>
                    <a:pt x="377" y="1298"/>
                  </a:cubicBezTo>
                  <a:cubicBezTo>
                    <a:pt x="377" y="1193"/>
                    <a:pt x="452" y="1102"/>
                    <a:pt x="547" y="1077"/>
                  </a:cubicBezTo>
                  <a:cubicBezTo>
                    <a:pt x="593" y="967"/>
                    <a:pt x="693" y="888"/>
                    <a:pt x="813" y="878"/>
                  </a:cubicBezTo>
                  <a:cubicBezTo>
                    <a:pt x="822" y="624"/>
                    <a:pt x="1032" y="418"/>
                    <a:pt x="1292" y="418"/>
                  </a:cubicBezTo>
                  <a:cubicBezTo>
                    <a:pt x="1477" y="418"/>
                    <a:pt x="1647" y="528"/>
                    <a:pt x="1728" y="693"/>
                  </a:cubicBezTo>
                  <a:cubicBezTo>
                    <a:pt x="1786" y="657"/>
                    <a:pt x="1861" y="638"/>
                    <a:pt x="1938" y="638"/>
                  </a:cubicBezTo>
                  <a:cubicBezTo>
                    <a:pt x="2177" y="638"/>
                    <a:pt x="2377" y="838"/>
                    <a:pt x="2377" y="1083"/>
                  </a:cubicBezTo>
                  <a:cubicBezTo>
                    <a:pt x="2377" y="1323"/>
                    <a:pt x="2177" y="1522"/>
                    <a:pt x="1938" y="1522"/>
                  </a:cubicBezTo>
                  <a:close/>
                  <a:moveTo>
                    <a:pt x="603" y="1227"/>
                  </a:moveTo>
                  <a:cubicBezTo>
                    <a:pt x="562" y="1227"/>
                    <a:pt x="533" y="1258"/>
                    <a:pt x="533" y="1298"/>
                  </a:cubicBezTo>
                  <a:cubicBezTo>
                    <a:pt x="533" y="1333"/>
                    <a:pt x="562" y="1368"/>
                    <a:pt x="603" y="1368"/>
                  </a:cubicBezTo>
                  <a:cubicBezTo>
                    <a:pt x="1938" y="1368"/>
                    <a:pt x="1938" y="1368"/>
                    <a:pt x="1938" y="1368"/>
                  </a:cubicBezTo>
                  <a:cubicBezTo>
                    <a:pt x="2092" y="1368"/>
                    <a:pt x="2222" y="1237"/>
                    <a:pt x="2222" y="1083"/>
                  </a:cubicBezTo>
                  <a:cubicBezTo>
                    <a:pt x="2222" y="923"/>
                    <a:pt x="2092" y="798"/>
                    <a:pt x="1938" y="798"/>
                  </a:cubicBezTo>
                  <a:cubicBezTo>
                    <a:pt x="1861" y="798"/>
                    <a:pt x="1792" y="823"/>
                    <a:pt x="1736" y="873"/>
                  </a:cubicBezTo>
                  <a:cubicBezTo>
                    <a:pt x="1637" y="973"/>
                    <a:pt x="1637" y="973"/>
                    <a:pt x="1637" y="973"/>
                  </a:cubicBezTo>
                  <a:cubicBezTo>
                    <a:pt x="1607" y="834"/>
                    <a:pt x="1607" y="834"/>
                    <a:pt x="1607" y="834"/>
                  </a:cubicBezTo>
                  <a:cubicBezTo>
                    <a:pt x="1576" y="682"/>
                    <a:pt x="1447" y="574"/>
                    <a:pt x="1292" y="574"/>
                  </a:cubicBezTo>
                  <a:cubicBezTo>
                    <a:pt x="1113" y="574"/>
                    <a:pt x="967" y="718"/>
                    <a:pt x="967" y="898"/>
                  </a:cubicBezTo>
                  <a:cubicBezTo>
                    <a:pt x="967" y="913"/>
                    <a:pt x="967" y="928"/>
                    <a:pt x="967" y="942"/>
                  </a:cubicBezTo>
                  <a:cubicBezTo>
                    <a:pt x="982" y="1048"/>
                    <a:pt x="982" y="1048"/>
                    <a:pt x="982" y="1048"/>
                  </a:cubicBezTo>
                  <a:cubicBezTo>
                    <a:pt x="908" y="1026"/>
                    <a:pt x="857" y="1027"/>
                    <a:pt x="847" y="1027"/>
                  </a:cubicBezTo>
                  <a:cubicBezTo>
                    <a:pt x="767" y="1027"/>
                    <a:pt x="697" y="1088"/>
                    <a:pt x="682" y="1162"/>
                  </a:cubicBezTo>
                  <a:cubicBezTo>
                    <a:pt x="672" y="1227"/>
                    <a:pt x="672" y="1227"/>
                    <a:pt x="672" y="1227"/>
                  </a:cubicBezTo>
                  <a:cubicBezTo>
                    <a:pt x="607" y="1227"/>
                    <a:pt x="607" y="1227"/>
                    <a:pt x="607" y="1227"/>
                  </a:cubicBezTo>
                  <a:cubicBezTo>
                    <a:pt x="603" y="1227"/>
                    <a:pt x="603" y="1227"/>
                    <a:pt x="603" y="1227"/>
                  </a:cubicBezTo>
                  <a:close/>
                  <a:moveTo>
                    <a:pt x="755" y="830"/>
                  </a:moveTo>
                  <a:cubicBezTo>
                    <a:pt x="765" y="578"/>
                    <a:pt x="991" y="361"/>
                    <a:pt x="1272" y="350"/>
                  </a:cubicBezTo>
                  <a:cubicBezTo>
                    <a:pt x="1468" y="343"/>
                    <a:pt x="1667" y="445"/>
                    <a:pt x="1755" y="623"/>
                  </a:cubicBezTo>
                  <a:cubicBezTo>
                    <a:pt x="1759" y="620"/>
                    <a:pt x="1764" y="617"/>
                    <a:pt x="1768" y="615"/>
                  </a:cubicBezTo>
                  <a:cubicBezTo>
                    <a:pt x="1771" y="597"/>
                    <a:pt x="1772" y="580"/>
                    <a:pt x="1772" y="561"/>
                  </a:cubicBezTo>
                  <a:cubicBezTo>
                    <a:pt x="1772" y="346"/>
                    <a:pt x="1584" y="194"/>
                    <a:pt x="1374" y="194"/>
                  </a:cubicBezTo>
                  <a:cubicBezTo>
                    <a:pt x="1307" y="194"/>
                    <a:pt x="1241" y="211"/>
                    <a:pt x="1189" y="242"/>
                  </a:cubicBezTo>
                  <a:cubicBezTo>
                    <a:pt x="1118" y="97"/>
                    <a:pt x="968" y="0"/>
                    <a:pt x="805" y="0"/>
                  </a:cubicBezTo>
                  <a:cubicBezTo>
                    <a:pt x="576" y="0"/>
                    <a:pt x="391" y="181"/>
                    <a:pt x="384" y="404"/>
                  </a:cubicBezTo>
                  <a:cubicBezTo>
                    <a:pt x="278" y="414"/>
                    <a:pt x="190" y="483"/>
                    <a:pt x="150" y="580"/>
                  </a:cubicBezTo>
                  <a:cubicBezTo>
                    <a:pt x="66" y="602"/>
                    <a:pt x="0" y="682"/>
                    <a:pt x="0" y="774"/>
                  </a:cubicBezTo>
                  <a:cubicBezTo>
                    <a:pt x="0" y="884"/>
                    <a:pt x="88" y="972"/>
                    <a:pt x="199" y="972"/>
                  </a:cubicBezTo>
                  <a:cubicBezTo>
                    <a:pt x="199" y="972"/>
                    <a:pt x="207" y="972"/>
                    <a:pt x="529" y="972"/>
                  </a:cubicBezTo>
                  <a:cubicBezTo>
                    <a:pt x="574" y="900"/>
                    <a:pt x="661" y="839"/>
                    <a:pt x="755" y="830"/>
                  </a:cubicBezTo>
                  <a:close/>
                </a:path>
              </a:pathLst>
            </a:custGeom>
            <a:solidFill>
              <a:schemeClr val="accent1"/>
            </a:solidFill>
            <a:ln>
              <a:noFill/>
            </a:ln>
          </p:spPr>
          <p:txBody>
            <a:bodyPr vert="horz" wrap="square" lIns="89642" tIns="44821" rIns="89642" bIns="44821" numCol="1" anchor="t" anchorCtr="0" compatLnSpc="1">
              <a:prstTxWarp prst="textNoShape">
                <a:avLst/>
              </a:prstTxWarp>
            </a:bodyPr>
            <a:lstStyle/>
            <a:p>
              <a:pPr defTabSz="896386">
                <a:defRPr/>
              </a:pPr>
              <a:endParaRPr lang="en-US" sz="1765" kern="0" dirty="0">
                <a:solidFill>
                  <a:srgbClr val="404040"/>
                </a:solidFill>
                <a:latin typeface="Segoe UI"/>
              </a:endParaRPr>
            </a:p>
          </p:txBody>
        </p:sp>
      </p:grpSp>
      <p:grpSp>
        <p:nvGrpSpPr>
          <p:cNvPr id="197" name="Group 196"/>
          <p:cNvGrpSpPr/>
          <p:nvPr/>
        </p:nvGrpSpPr>
        <p:grpSpPr>
          <a:xfrm>
            <a:off x="2428131" y="5640202"/>
            <a:ext cx="1448846" cy="687135"/>
            <a:chOff x="2645544" y="5225776"/>
            <a:chExt cx="1477898" cy="700913"/>
          </a:xfrm>
        </p:grpSpPr>
        <p:sp>
          <p:nvSpPr>
            <p:cNvPr id="185" name="TextBox 184"/>
            <p:cNvSpPr txBox="1"/>
            <p:nvPr/>
          </p:nvSpPr>
          <p:spPr>
            <a:xfrm>
              <a:off x="3387471" y="5382333"/>
              <a:ext cx="735971" cy="387798"/>
            </a:xfrm>
            <a:prstGeom prst="rect">
              <a:avLst/>
            </a:prstGeom>
            <a:noFill/>
          </p:spPr>
          <p:txBody>
            <a:bodyPr wrap="none" lIns="0" tIns="0" rIns="0" bIns="0" rtlCol="0">
              <a:spAutoFit/>
            </a:bodyPr>
            <a:lstStyle/>
            <a:p>
              <a:pPr defTabSz="896386">
                <a:lnSpc>
                  <a:spcPct val="90000"/>
                </a:lnSpc>
                <a:spcAft>
                  <a:spcPts val="588"/>
                </a:spcAft>
                <a:defRPr/>
              </a:pPr>
              <a:r>
                <a:rPr lang="en-US" sz="1372" kern="0" dirty="0">
                  <a:gradFill>
                    <a:gsLst>
                      <a:gs pos="2917">
                        <a:srgbClr val="00188F"/>
                      </a:gs>
                      <a:gs pos="30000">
                        <a:srgbClr val="00188F"/>
                      </a:gs>
                    </a:gsLst>
                    <a:lin ang="5400000" scaled="0"/>
                  </a:gradFill>
                  <a:latin typeface="Segoe UI"/>
                </a:rPr>
                <a:t>Field </a:t>
              </a:r>
              <a:br>
                <a:rPr lang="en-US" sz="1372" kern="0" dirty="0">
                  <a:gradFill>
                    <a:gsLst>
                      <a:gs pos="2917">
                        <a:srgbClr val="00188F"/>
                      </a:gs>
                      <a:gs pos="30000">
                        <a:srgbClr val="00188F"/>
                      </a:gs>
                    </a:gsLst>
                    <a:lin ang="5400000" scaled="0"/>
                  </a:gradFill>
                  <a:latin typeface="Segoe UI"/>
                </a:rPr>
              </a:br>
              <a:r>
                <a:rPr lang="en-US" sz="1372" kern="0" dirty="0">
                  <a:gradFill>
                    <a:gsLst>
                      <a:gs pos="2917">
                        <a:srgbClr val="00188F"/>
                      </a:gs>
                      <a:gs pos="30000">
                        <a:srgbClr val="00188F"/>
                      </a:gs>
                    </a:gsLst>
                    <a:lin ang="5400000" scaled="0"/>
                  </a:gradFill>
                  <a:latin typeface="Segoe UI"/>
                </a:rPr>
                <a:t>gateways</a:t>
              </a:r>
            </a:p>
          </p:txBody>
        </p:sp>
        <p:sp>
          <p:nvSpPr>
            <p:cNvPr id="196" name="Freeform 58"/>
            <p:cNvSpPr>
              <a:spLocks noChangeAspect="1" noEditPoints="1"/>
            </p:cNvSpPr>
            <p:nvPr/>
          </p:nvSpPr>
          <p:spPr bwMode="black">
            <a:xfrm>
              <a:off x="2645544" y="5225776"/>
              <a:ext cx="653948" cy="700913"/>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solidFill>
              <a:schemeClr val="accent1"/>
            </a:solidFill>
            <a:ln>
              <a:noFill/>
            </a:ln>
          </p:spPr>
          <p:txBody>
            <a:bodyPr vert="horz" wrap="square" lIns="80687" tIns="40344" rIns="80687" bIns="40344" numCol="1" anchor="t" anchorCtr="0" compatLnSpc="1">
              <a:prstTxWarp prst="textNoShape">
                <a:avLst/>
              </a:prstTxWarp>
            </a:bodyPr>
            <a:lstStyle/>
            <a:p>
              <a:pPr defTabSz="896386">
                <a:defRPr/>
              </a:pPr>
              <a:endParaRPr lang="en-US" sz="1568" kern="0" dirty="0">
                <a:solidFill>
                  <a:srgbClr val="404040"/>
                </a:solidFill>
                <a:latin typeface="Segoe UI"/>
              </a:endParaRPr>
            </a:p>
          </p:txBody>
        </p:sp>
      </p:grpSp>
      <p:grpSp>
        <p:nvGrpSpPr>
          <p:cNvPr id="204" name="Group 203"/>
          <p:cNvGrpSpPr/>
          <p:nvPr/>
        </p:nvGrpSpPr>
        <p:grpSpPr>
          <a:xfrm>
            <a:off x="627654" y="2059089"/>
            <a:ext cx="957038" cy="970420"/>
            <a:chOff x="640311" y="2069737"/>
            <a:chExt cx="976229" cy="989879"/>
          </a:xfrm>
        </p:grpSpPr>
        <p:sp>
          <p:nvSpPr>
            <p:cNvPr id="202" name="Freeform 34"/>
            <p:cNvSpPr>
              <a:spLocks noChangeAspect="1" noEditPoints="1"/>
            </p:cNvSpPr>
            <p:nvPr/>
          </p:nvSpPr>
          <p:spPr bwMode="auto">
            <a:xfrm>
              <a:off x="758315" y="2069737"/>
              <a:ext cx="740220" cy="728731"/>
            </a:xfrm>
            <a:custGeom>
              <a:avLst/>
              <a:gdLst>
                <a:gd name="T0" fmla="*/ 190 w 902"/>
                <a:gd name="T1" fmla="*/ 259 h 888"/>
                <a:gd name="T2" fmla="*/ 190 w 902"/>
                <a:gd name="T3" fmla="*/ 476 h 888"/>
                <a:gd name="T4" fmla="*/ 0 w 902"/>
                <a:gd name="T5" fmla="*/ 366 h 888"/>
                <a:gd name="T6" fmla="*/ 0 w 902"/>
                <a:gd name="T7" fmla="*/ 150 h 888"/>
                <a:gd name="T8" fmla="*/ 190 w 902"/>
                <a:gd name="T9" fmla="*/ 259 h 888"/>
                <a:gd name="T10" fmla="*/ 238 w 902"/>
                <a:gd name="T11" fmla="*/ 259 h 888"/>
                <a:gd name="T12" fmla="*/ 238 w 902"/>
                <a:gd name="T13" fmla="*/ 476 h 888"/>
                <a:gd name="T14" fmla="*/ 428 w 902"/>
                <a:gd name="T15" fmla="*/ 366 h 888"/>
                <a:gd name="T16" fmla="*/ 428 w 902"/>
                <a:gd name="T17" fmla="*/ 150 h 888"/>
                <a:gd name="T18" fmla="*/ 238 w 902"/>
                <a:gd name="T19" fmla="*/ 259 h 888"/>
                <a:gd name="T20" fmla="*/ 405 w 902"/>
                <a:gd name="T21" fmla="*/ 107 h 888"/>
                <a:gd name="T22" fmla="*/ 214 w 902"/>
                <a:gd name="T23" fmla="*/ 0 h 888"/>
                <a:gd name="T24" fmla="*/ 24 w 902"/>
                <a:gd name="T25" fmla="*/ 107 h 888"/>
                <a:gd name="T26" fmla="*/ 214 w 902"/>
                <a:gd name="T27" fmla="*/ 216 h 888"/>
                <a:gd name="T28" fmla="*/ 405 w 902"/>
                <a:gd name="T29" fmla="*/ 107 h 888"/>
                <a:gd name="T30" fmla="*/ 476 w 902"/>
                <a:gd name="T31" fmla="*/ 150 h 888"/>
                <a:gd name="T32" fmla="*/ 474 w 902"/>
                <a:gd name="T33" fmla="*/ 366 h 888"/>
                <a:gd name="T34" fmla="*/ 664 w 902"/>
                <a:gd name="T35" fmla="*/ 476 h 888"/>
                <a:gd name="T36" fmla="*/ 667 w 902"/>
                <a:gd name="T37" fmla="*/ 259 h 888"/>
                <a:gd name="T38" fmla="*/ 476 w 902"/>
                <a:gd name="T39" fmla="*/ 150 h 888"/>
                <a:gd name="T40" fmla="*/ 712 w 902"/>
                <a:gd name="T41" fmla="*/ 259 h 888"/>
                <a:gd name="T42" fmla="*/ 712 w 902"/>
                <a:gd name="T43" fmla="*/ 476 h 888"/>
                <a:gd name="T44" fmla="*/ 902 w 902"/>
                <a:gd name="T45" fmla="*/ 366 h 888"/>
                <a:gd name="T46" fmla="*/ 902 w 902"/>
                <a:gd name="T47" fmla="*/ 150 h 888"/>
                <a:gd name="T48" fmla="*/ 712 w 902"/>
                <a:gd name="T49" fmla="*/ 259 h 888"/>
                <a:gd name="T50" fmla="*/ 879 w 902"/>
                <a:gd name="T51" fmla="*/ 107 h 888"/>
                <a:gd name="T52" fmla="*/ 688 w 902"/>
                <a:gd name="T53" fmla="*/ 0 h 888"/>
                <a:gd name="T54" fmla="*/ 500 w 902"/>
                <a:gd name="T55" fmla="*/ 107 h 888"/>
                <a:gd name="T56" fmla="*/ 690 w 902"/>
                <a:gd name="T57" fmla="*/ 216 h 888"/>
                <a:gd name="T58" fmla="*/ 879 w 902"/>
                <a:gd name="T59" fmla="*/ 107 h 888"/>
                <a:gd name="T60" fmla="*/ 238 w 902"/>
                <a:gd name="T61" fmla="*/ 559 h 888"/>
                <a:gd name="T62" fmla="*/ 238 w 902"/>
                <a:gd name="T63" fmla="*/ 778 h 888"/>
                <a:gd name="T64" fmla="*/ 428 w 902"/>
                <a:gd name="T65" fmla="*/ 888 h 888"/>
                <a:gd name="T66" fmla="*/ 428 w 902"/>
                <a:gd name="T67" fmla="*/ 669 h 888"/>
                <a:gd name="T68" fmla="*/ 238 w 902"/>
                <a:gd name="T69" fmla="*/ 559 h 888"/>
                <a:gd name="T70" fmla="*/ 476 w 902"/>
                <a:gd name="T71" fmla="*/ 669 h 888"/>
                <a:gd name="T72" fmla="*/ 476 w 902"/>
                <a:gd name="T73" fmla="*/ 888 h 888"/>
                <a:gd name="T74" fmla="*/ 664 w 902"/>
                <a:gd name="T75" fmla="*/ 778 h 888"/>
                <a:gd name="T76" fmla="*/ 667 w 902"/>
                <a:gd name="T77" fmla="*/ 559 h 888"/>
                <a:gd name="T78" fmla="*/ 476 w 902"/>
                <a:gd name="T79" fmla="*/ 669 h 888"/>
                <a:gd name="T80" fmla="*/ 643 w 902"/>
                <a:gd name="T81" fmla="*/ 519 h 888"/>
                <a:gd name="T82" fmla="*/ 452 w 902"/>
                <a:gd name="T83" fmla="*/ 409 h 888"/>
                <a:gd name="T84" fmla="*/ 262 w 902"/>
                <a:gd name="T85" fmla="*/ 519 h 888"/>
                <a:gd name="T86" fmla="*/ 452 w 902"/>
                <a:gd name="T87" fmla="*/ 628 h 888"/>
                <a:gd name="T88" fmla="*/ 643 w 902"/>
                <a:gd name="T89" fmla="*/ 519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02" h="888">
                  <a:moveTo>
                    <a:pt x="190" y="259"/>
                  </a:moveTo>
                  <a:lnTo>
                    <a:pt x="190" y="476"/>
                  </a:lnTo>
                  <a:lnTo>
                    <a:pt x="0" y="366"/>
                  </a:lnTo>
                  <a:lnTo>
                    <a:pt x="0" y="150"/>
                  </a:lnTo>
                  <a:lnTo>
                    <a:pt x="190" y="259"/>
                  </a:lnTo>
                  <a:close/>
                  <a:moveTo>
                    <a:pt x="238" y="259"/>
                  </a:moveTo>
                  <a:lnTo>
                    <a:pt x="238" y="476"/>
                  </a:lnTo>
                  <a:lnTo>
                    <a:pt x="428" y="366"/>
                  </a:lnTo>
                  <a:lnTo>
                    <a:pt x="428" y="150"/>
                  </a:lnTo>
                  <a:lnTo>
                    <a:pt x="238" y="259"/>
                  </a:lnTo>
                  <a:close/>
                  <a:moveTo>
                    <a:pt x="405" y="107"/>
                  </a:moveTo>
                  <a:lnTo>
                    <a:pt x="214" y="0"/>
                  </a:lnTo>
                  <a:lnTo>
                    <a:pt x="24" y="107"/>
                  </a:lnTo>
                  <a:lnTo>
                    <a:pt x="214" y="216"/>
                  </a:lnTo>
                  <a:lnTo>
                    <a:pt x="405" y="107"/>
                  </a:lnTo>
                  <a:close/>
                  <a:moveTo>
                    <a:pt x="476" y="150"/>
                  </a:moveTo>
                  <a:lnTo>
                    <a:pt x="474" y="366"/>
                  </a:lnTo>
                  <a:lnTo>
                    <a:pt x="664" y="476"/>
                  </a:lnTo>
                  <a:lnTo>
                    <a:pt x="667" y="259"/>
                  </a:lnTo>
                  <a:lnTo>
                    <a:pt x="476" y="150"/>
                  </a:lnTo>
                  <a:close/>
                  <a:moveTo>
                    <a:pt x="712" y="259"/>
                  </a:moveTo>
                  <a:lnTo>
                    <a:pt x="712" y="476"/>
                  </a:lnTo>
                  <a:lnTo>
                    <a:pt x="902" y="366"/>
                  </a:lnTo>
                  <a:lnTo>
                    <a:pt x="902" y="150"/>
                  </a:lnTo>
                  <a:lnTo>
                    <a:pt x="712" y="259"/>
                  </a:lnTo>
                  <a:close/>
                  <a:moveTo>
                    <a:pt x="879" y="107"/>
                  </a:moveTo>
                  <a:lnTo>
                    <a:pt x="688" y="0"/>
                  </a:lnTo>
                  <a:lnTo>
                    <a:pt x="500" y="107"/>
                  </a:lnTo>
                  <a:lnTo>
                    <a:pt x="690" y="216"/>
                  </a:lnTo>
                  <a:lnTo>
                    <a:pt x="879" y="107"/>
                  </a:lnTo>
                  <a:close/>
                  <a:moveTo>
                    <a:pt x="238" y="559"/>
                  </a:moveTo>
                  <a:lnTo>
                    <a:pt x="238" y="778"/>
                  </a:lnTo>
                  <a:lnTo>
                    <a:pt x="428" y="888"/>
                  </a:lnTo>
                  <a:lnTo>
                    <a:pt x="428" y="669"/>
                  </a:lnTo>
                  <a:lnTo>
                    <a:pt x="238" y="559"/>
                  </a:lnTo>
                  <a:close/>
                  <a:moveTo>
                    <a:pt x="476" y="669"/>
                  </a:moveTo>
                  <a:lnTo>
                    <a:pt x="476" y="888"/>
                  </a:lnTo>
                  <a:lnTo>
                    <a:pt x="664" y="778"/>
                  </a:lnTo>
                  <a:lnTo>
                    <a:pt x="667" y="559"/>
                  </a:lnTo>
                  <a:lnTo>
                    <a:pt x="476" y="669"/>
                  </a:lnTo>
                  <a:close/>
                  <a:moveTo>
                    <a:pt x="643" y="519"/>
                  </a:moveTo>
                  <a:lnTo>
                    <a:pt x="452" y="409"/>
                  </a:lnTo>
                  <a:lnTo>
                    <a:pt x="262" y="519"/>
                  </a:lnTo>
                  <a:lnTo>
                    <a:pt x="452" y="628"/>
                  </a:lnTo>
                  <a:lnTo>
                    <a:pt x="643" y="519"/>
                  </a:lnTo>
                  <a:close/>
                </a:path>
              </a:pathLst>
            </a:custGeom>
            <a:solidFill>
              <a:schemeClr val="accent3"/>
            </a:solidFill>
            <a:ln>
              <a:noFill/>
            </a:ln>
          </p:spPr>
          <p:txBody>
            <a:bodyPr vert="horz" wrap="square" lIns="89642" tIns="44821" rIns="89642" bIns="44821" numCol="1" anchor="t" anchorCtr="0" compatLnSpc="1">
              <a:prstTxWarp prst="textNoShape">
                <a:avLst/>
              </a:prstTxWarp>
            </a:bodyPr>
            <a:lstStyle/>
            <a:p>
              <a:pPr defTabSz="896386">
                <a:defRPr/>
              </a:pPr>
              <a:endParaRPr lang="en-US" sz="1765" kern="0" dirty="0">
                <a:solidFill>
                  <a:srgbClr val="404040"/>
                </a:solidFill>
                <a:latin typeface="Segoe UI"/>
              </a:endParaRPr>
            </a:p>
          </p:txBody>
        </p:sp>
        <p:sp>
          <p:nvSpPr>
            <p:cNvPr id="203" name="TextBox 202"/>
            <p:cNvSpPr txBox="1"/>
            <p:nvPr/>
          </p:nvSpPr>
          <p:spPr>
            <a:xfrm>
              <a:off x="640311" y="2865717"/>
              <a:ext cx="976229" cy="193899"/>
            </a:xfrm>
            <a:prstGeom prst="rect">
              <a:avLst/>
            </a:prstGeom>
            <a:noFill/>
          </p:spPr>
          <p:txBody>
            <a:bodyPr wrap="none" lIns="0" tIns="0" rIns="0" bIns="0" rtlCol="0">
              <a:spAutoFit/>
            </a:bodyPr>
            <a:lstStyle/>
            <a:p>
              <a:pPr algn="ctr" defTabSz="896386">
                <a:lnSpc>
                  <a:spcPct val="90000"/>
                </a:lnSpc>
                <a:spcAft>
                  <a:spcPts val="588"/>
                </a:spcAft>
                <a:defRPr/>
              </a:pPr>
              <a:r>
                <a:rPr lang="en-US" sz="1372" kern="0" dirty="0">
                  <a:gradFill>
                    <a:gsLst>
                      <a:gs pos="2917">
                        <a:srgbClr val="00188F"/>
                      </a:gs>
                      <a:gs pos="30000">
                        <a:srgbClr val="00188F"/>
                      </a:gs>
                    </a:gsLst>
                    <a:lin ang="5400000" scaled="0"/>
                  </a:gradFill>
                  <a:latin typeface="Segoe UI"/>
                </a:rPr>
                <a:t>Applications</a:t>
              </a:r>
            </a:p>
          </p:txBody>
        </p:sp>
      </p:grpSp>
      <p:sp>
        <p:nvSpPr>
          <p:cNvPr id="205" name="Rectangle 204"/>
          <p:cNvSpPr/>
          <p:nvPr/>
        </p:nvSpPr>
        <p:spPr bwMode="auto">
          <a:xfrm>
            <a:off x="421717" y="3884900"/>
            <a:ext cx="1523922" cy="53785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89642" rIns="143428" bIns="89642" numCol="1" spcCol="0" rtlCol="0" fromWordArt="0" anchor="t" anchorCtr="0" forceAA="0" compatLnSpc="1">
            <a:prstTxWarp prst="textNoShape">
              <a:avLst/>
            </a:prstTxWarp>
            <a:noAutofit/>
          </a:bodyPr>
          <a:lstStyle/>
          <a:p>
            <a:pPr defTabSz="896386">
              <a:lnSpc>
                <a:spcPct val="90000"/>
              </a:lnSpc>
              <a:spcAft>
                <a:spcPts val="588"/>
              </a:spcAft>
              <a:defRPr/>
            </a:pPr>
            <a:r>
              <a:rPr lang="en-US" sz="1176" kern="0" dirty="0">
                <a:gradFill>
                  <a:gsLst>
                    <a:gs pos="2917">
                      <a:srgbClr val="00188F"/>
                    </a:gs>
                    <a:gs pos="30000">
                      <a:srgbClr val="00188F"/>
                    </a:gs>
                  </a:gsLst>
                  <a:lin ang="5400000" scaled="0"/>
                </a:gradFill>
                <a:latin typeface="Segoe UI"/>
                <a:ea typeface="MS PGothic" charset="0"/>
                <a:cs typeface="MS PGothic" charset="0"/>
              </a:rPr>
              <a:t>Legacy IOT </a:t>
            </a:r>
            <a:br>
              <a:rPr lang="en-US" sz="1176" kern="0" dirty="0">
                <a:gradFill>
                  <a:gsLst>
                    <a:gs pos="2917">
                      <a:srgbClr val="00188F"/>
                    </a:gs>
                    <a:gs pos="30000">
                      <a:srgbClr val="00188F"/>
                    </a:gs>
                  </a:gsLst>
                  <a:lin ang="5400000" scaled="0"/>
                </a:gradFill>
                <a:latin typeface="Segoe UI"/>
                <a:ea typeface="MS PGothic" charset="0"/>
                <a:cs typeface="MS PGothic" charset="0"/>
              </a:rPr>
            </a:br>
            <a:r>
              <a:rPr lang="en-US" sz="1176" kern="0" dirty="0">
                <a:gradFill>
                  <a:gsLst>
                    <a:gs pos="2917">
                      <a:srgbClr val="00188F"/>
                    </a:gs>
                    <a:gs pos="30000">
                      <a:srgbClr val="00188F"/>
                    </a:gs>
                  </a:gsLst>
                  <a:lin ang="5400000" scaled="0"/>
                </a:gradFill>
                <a:latin typeface="Segoe UI"/>
                <a:ea typeface="MS PGothic" charset="0"/>
                <a:cs typeface="MS PGothic" charset="0"/>
              </a:rPr>
              <a:t>(custom protocols)</a:t>
            </a:r>
          </a:p>
        </p:txBody>
      </p:sp>
      <p:sp>
        <p:nvSpPr>
          <p:cNvPr id="206" name="Rectangle 205"/>
          <p:cNvSpPr/>
          <p:nvPr/>
        </p:nvSpPr>
        <p:spPr bwMode="auto">
          <a:xfrm>
            <a:off x="432109" y="3097082"/>
            <a:ext cx="1523922" cy="53785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89642" rIns="143428" bIns="89642" numCol="1" spcCol="0" rtlCol="0" fromWordArt="0" anchor="t" anchorCtr="0" forceAA="0" compatLnSpc="1">
            <a:prstTxWarp prst="textNoShape">
              <a:avLst/>
            </a:prstTxWarp>
            <a:noAutofit/>
          </a:bodyPr>
          <a:lstStyle/>
          <a:p>
            <a:pPr defTabSz="896386">
              <a:lnSpc>
                <a:spcPct val="90000"/>
              </a:lnSpc>
              <a:spcAft>
                <a:spcPts val="588"/>
              </a:spcAft>
              <a:defRPr/>
            </a:pPr>
            <a:r>
              <a:rPr lang="en-US" sz="1176" kern="0" dirty="0">
                <a:gradFill>
                  <a:gsLst>
                    <a:gs pos="2917">
                      <a:srgbClr val="00188F"/>
                    </a:gs>
                    <a:gs pos="30000">
                      <a:srgbClr val="00188F"/>
                    </a:gs>
                  </a:gsLst>
                  <a:lin ang="5400000" scaled="0"/>
                </a:gradFill>
                <a:latin typeface="Segoe UI"/>
                <a:ea typeface="MS PGothic" charset="0"/>
                <a:cs typeface="MS PGothic" charset="0"/>
              </a:rPr>
              <a:t>Devices</a:t>
            </a:r>
          </a:p>
        </p:txBody>
      </p:sp>
      <p:sp>
        <p:nvSpPr>
          <p:cNvPr id="207" name="Rectangle 206"/>
          <p:cNvSpPr/>
          <p:nvPr/>
        </p:nvSpPr>
        <p:spPr bwMode="auto">
          <a:xfrm>
            <a:off x="403633" y="4818130"/>
            <a:ext cx="1523922" cy="53785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89642" rIns="143428" bIns="89642" numCol="1" spcCol="0" rtlCol="0" fromWordArt="0" anchor="t" anchorCtr="0" forceAA="0" compatLnSpc="1">
            <a:prstTxWarp prst="textNoShape">
              <a:avLst/>
            </a:prstTxWarp>
            <a:noAutofit/>
          </a:bodyPr>
          <a:lstStyle/>
          <a:p>
            <a:pPr defTabSz="896386">
              <a:lnSpc>
                <a:spcPct val="90000"/>
              </a:lnSpc>
              <a:spcAft>
                <a:spcPts val="588"/>
              </a:spcAft>
              <a:defRPr/>
            </a:pPr>
            <a:r>
              <a:rPr lang="en-US" sz="1176" kern="0" dirty="0">
                <a:gradFill>
                  <a:gsLst>
                    <a:gs pos="2917">
                      <a:srgbClr val="00188F"/>
                    </a:gs>
                    <a:gs pos="30000">
                      <a:srgbClr val="00188F"/>
                    </a:gs>
                  </a:gsLst>
                  <a:lin ang="5400000" scaled="0"/>
                </a:gradFill>
                <a:latin typeface="Segoe UI"/>
                <a:ea typeface="MS PGothic" charset="0"/>
                <a:cs typeface="MS PGothic" charset="0"/>
              </a:rPr>
              <a:t>IP-capable devices</a:t>
            </a:r>
            <a:br>
              <a:rPr lang="en-US" sz="1176" kern="0" dirty="0">
                <a:gradFill>
                  <a:gsLst>
                    <a:gs pos="2917">
                      <a:srgbClr val="00188F"/>
                    </a:gs>
                    <a:gs pos="30000">
                      <a:srgbClr val="00188F"/>
                    </a:gs>
                  </a:gsLst>
                  <a:lin ang="5400000" scaled="0"/>
                </a:gradFill>
                <a:latin typeface="Segoe UI"/>
                <a:ea typeface="MS PGothic" charset="0"/>
                <a:cs typeface="MS PGothic" charset="0"/>
              </a:rPr>
            </a:br>
            <a:r>
              <a:rPr lang="en-US" sz="1176" kern="0" dirty="0">
                <a:gradFill>
                  <a:gsLst>
                    <a:gs pos="2917">
                      <a:srgbClr val="00188F"/>
                    </a:gs>
                    <a:gs pos="30000">
                      <a:srgbClr val="00188F"/>
                    </a:gs>
                  </a:gsLst>
                  <a:lin ang="5400000" scaled="0"/>
                </a:gradFill>
                <a:latin typeface="Segoe UI"/>
                <a:ea typeface="MS PGothic" charset="0"/>
                <a:cs typeface="MS PGothic" charset="0"/>
              </a:rPr>
              <a:t>(Windows/Linux)</a:t>
            </a:r>
          </a:p>
        </p:txBody>
      </p:sp>
      <p:sp>
        <p:nvSpPr>
          <p:cNvPr id="208" name="Rectangle 207"/>
          <p:cNvSpPr/>
          <p:nvPr/>
        </p:nvSpPr>
        <p:spPr bwMode="auto">
          <a:xfrm>
            <a:off x="411136" y="5718329"/>
            <a:ext cx="1523922" cy="53785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89642" rIns="143428" bIns="89642" numCol="1" spcCol="0" rtlCol="0" fromWordArt="0" anchor="t" anchorCtr="0" forceAA="0" compatLnSpc="1">
            <a:prstTxWarp prst="textNoShape">
              <a:avLst/>
            </a:prstTxWarp>
            <a:noAutofit/>
          </a:bodyPr>
          <a:lstStyle/>
          <a:p>
            <a:pPr defTabSz="896386">
              <a:lnSpc>
                <a:spcPct val="90000"/>
              </a:lnSpc>
              <a:spcAft>
                <a:spcPts val="588"/>
              </a:spcAft>
              <a:defRPr/>
            </a:pPr>
            <a:r>
              <a:rPr lang="en-US" sz="1176" kern="0" dirty="0">
                <a:gradFill>
                  <a:gsLst>
                    <a:gs pos="2917">
                      <a:srgbClr val="00188F"/>
                    </a:gs>
                    <a:gs pos="30000">
                      <a:srgbClr val="00188F"/>
                    </a:gs>
                  </a:gsLst>
                  <a:lin ang="5400000" scaled="0"/>
                </a:gradFill>
                <a:latin typeface="Segoe UI"/>
                <a:ea typeface="MS PGothic" charset="0"/>
                <a:cs typeface="MS PGothic" charset="0"/>
              </a:rPr>
              <a:t>Low-power devices (RTOS)</a:t>
            </a:r>
          </a:p>
        </p:txBody>
      </p:sp>
      <p:grpSp>
        <p:nvGrpSpPr>
          <p:cNvPr id="6" name="Group 5"/>
          <p:cNvGrpSpPr/>
          <p:nvPr/>
        </p:nvGrpSpPr>
        <p:grpSpPr>
          <a:xfrm>
            <a:off x="10394566" y="2104336"/>
            <a:ext cx="1354626" cy="3105614"/>
            <a:chOff x="10603070" y="1941221"/>
            <a:chExt cx="1381789" cy="3167888"/>
          </a:xfrm>
        </p:grpSpPr>
        <p:grpSp>
          <p:nvGrpSpPr>
            <p:cNvPr id="3" name="Group 2"/>
            <p:cNvGrpSpPr/>
            <p:nvPr/>
          </p:nvGrpSpPr>
          <p:grpSpPr>
            <a:xfrm>
              <a:off x="10603070" y="3009335"/>
              <a:ext cx="1381789" cy="931617"/>
              <a:chOff x="10603070" y="2979885"/>
              <a:chExt cx="1381789" cy="931617"/>
            </a:xfrm>
          </p:grpSpPr>
          <p:sp>
            <p:nvSpPr>
              <p:cNvPr id="209" name="Freeform 8"/>
              <p:cNvSpPr>
                <a:spLocks noChangeAspect="1" noEditPoints="1"/>
              </p:cNvSpPr>
              <p:nvPr/>
            </p:nvSpPr>
            <p:spPr bwMode="black">
              <a:xfrm>
                <a:off x="10942147" y="2979885"/>
                <a:ext cx="703634" cy="703451"/>
              </a:xfrm>
              <a:custGeom>
                <a:avLst/>
                <a:gdLst>
                  <a:gd name="T0" fmla="*/ 226 w 300"/>
                  <a:gd name="T1" fmla="*/ 193 h 300"/>
                  <a:gd name="T2" fmla="*/ 233 w 300"/>
                  <a:gd name="T3" fmla="*/ 157 h 300"/>
                  <a:gd name="T4" fmla="*/ 233 w 300"/>
                  <a:gd name="T5" fmla="*/ 128 h 300"/>
                  <a:gd name="T6" fmla="*/ 142 w 300"/>
                  <a:gd name="T7" fmla="*/ 51 h 300"/>
                  <a:gd name="T8" fmla="*/ 52 w 300"/>
                  <a:gd name="T9" fmla="*/ 128 h 300"/>
                  <a:gd name="T10" fmla="*/ 52 w 300"/>
                  <a:gd name="T11" fmla="*/ 157 h 300"/>
                  <a:gd name="T12" fmla="*/ 142 w 300"/>
                  <a:gd name="T13" fmla="*/ 234 h 300"/>
                  <a:gd name="T14" fmla="*/ 183 w 300"/>
                  <a:gd name="T15" fmla="*/ 224 h 300"/>
                  <a:gd name="T16" fmla="*/ 193 w 300"/>
                  <a:gd name="T17" fmla="*/ 226 h 300"/>
                  <a:gd name="T18" fmla="*/ 270 w 300"/>
                  <a:gd name="T19" fmla="*/ 300 h 300"/>
                  <a:gd name="T20" fmla="*/ 298 w 300"/>
                  <a:gd name="T21" fmla="*/ 275 h 300"/>
                  <a:gd name="T22" fmla="*/ 206 w 300"/>
                  <a:gd name="T23" fmla="*/ 157 h 300"/>
                  <a:gd name="T24" fmla="*/ 142 w 300"/>
                  <a:gd name="T25" fmla="*/ 208 h 300"/>
                  <a:gd name="T26" fmla="*/ 78 w 300"/>
                  <a:gd name="T27" fmla="*/ 157 h 300"/>
                  <a:gd name="T28" fmla="*/ 78 w 300"/>
                  <a:gd name="T29" fmla="*/ 128 h 300"/>
                  <a:gd name="T30" fmla="*/ 142 w 300"/>
                  <a:gd name="T31" fmla="*/ 77 h 300"/>
                  <a:gd name="T32" fmla="*/ 206 w 300"/>
                  <a:gd name="T33" fmla="*/ 128 h 300"/>
                  <a:gd name="T34" fmla="*/ 206 w 300"/>
                  <a:gd name="T35" fmla="*/ 157 h 300"/>
                  <a:gd name="T36" fmla="*/ 197 w 300"/>
                  <a:gd name="T37" fmla="*/ 142 h 300"/>
                  <a:gd name="T38" fmla="*/ 156 w 300"/>
                  <a:gd name="T39" fmla="*/ 157 h 300"/>
                  <a:gd name="T40" fmla="*/ 142 w 300"/>
                  <a:gd name="T41" fmla="*/ 197 h 300"/>
                  <a:gd name="T42" fmla="*/ 128 w 300"/>
                  <a:gd name="T43" fmla="*/ 157 h 300"/>
                  <a:gd name="T44" fmla="*/ 87 w 300"/>
                  <a:gd name="T45" fmla="*/ 142 h 300"/>
                  <a:gd name="T46" fmla="*/ 128 w 300"/>
                  <a:gd name="T47" fmla="*/ 128 h 300"/>
                  <a:gd name="T48" fmla="*/ 142 w 300"/>
                  <a:gd name="T49" fmla="*/ 88 h 300"/>
                  <a:gd name="T50" fmla="*/ 156 w 300"/>
                  <a:gd name="T51" fmla="*/ 128 h 300"/>
                  <a:gd name="T52" fmla="*/ 142 w 300"/>
                  <a:gd name="T53" fmla="*/ 40 h 300"/>
                  <a:gd name="T54" fmla="*/ 128 w 300"/>
                  <a:gd name="T55" fmla="*/ 0 h 300"/>
                  <a:gd name="T56" fmla="*/ 156 w 300"/>
                  <a:gd name="T57" fmla="*/ 41 h 300"/>
                  <a:gd name="T58" fmla="*/ 40 w 300"/>
                  <a:gd name="T59" fmla="*/ 142 h 300"/>
                  <a:gd name="T60" fmla="*/ 0 w 300"/>
                  <a:gd name="T61" fmla="*/ 157 h 300"/>
                  <a:gd name="T62" fmla="*/ 41 w 300"/>
                  <a:gd name="T63" fmla="*/ 128 h 300"/>
                  <a:gd name="T64" fmla="*/ 142 w 300"/>
                  <a:gd name="T65" fmla="*/ 245 h 300"/>
                  <a:gd name="T66" fmla="*/ 156 w 300"/>
                  <a:gd name="T67" fmla="*/ 285 h 300"/>
                  <a:gd name="T68" fmla="*/ 128 w 300"/>
                  <a:gd name="T69" fmla="*/ 244 h 300"/>
                  <a:gd name="T70" fmla="*/ 245 w 300"/>
                  <a:gd name="T71" fmla="*/ 142 h 300"/>
                  <a:gd name="T72" fmla="*/ 285 w 300"/>
                  <a:gd name="T73" fmla="*/ 128 h 300"/>
                  <a:gd name="T74" fmla="*/ 243 w 300"/>
                  <a:gd name="T75" fmla="*/ 15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00" h="300">
                    <a:moveTo>
                      <a:pt x="298" y="266"/>
                    </a:moveTo>
                    <a:cubicBezTo>
                      <a:pt x="226" y="193"/>
                      <a:pt x="226" y="193"/>
                      <a:pt x="226" y="193"/>
                    </a:cubicBezTo>
                    <a:cubicBezTo>
                      <a:pt x="223" y="191"/>
                      <a:pt x="222" y="186"/>
                      <a:pt x="224" y="183"/>
                    </a:cubicBezTo>
                    <a:cubicBezTo>
                      <a:pt x="228" y="175"/>
                      <a:pt x="231" y="166"/>
                      <a:pt x="233" y="157"/>
                    </a:cubicBezTo>
                    <a:cubicBezTo>
                      <a:pt x="233" y="152"/>
                      <a:pt x="234" y="147"/>
                      <a:pt x="234" y="142"/>
                    </a:cubicBezTo>
                    <a:cubicBezTo>
                      <a:pt x="234" y="138"/>
                      <a:pt x="233" y="133"/>
                      <a:pt x="233" y="128"/>
                    </a:cubicBezTo>
                    <a:cubicBezTo>
                      <a:pt x="227" y="89"/>
                      <a:pt x="196" y="58"/>
                      <a:pt x="156" y="52"/>
                    </a:cubicBezTo>
                    <a:cubicBezTo>
                      <a:pt x="152" y="51"/>
                      <a:pt x="147" y="51"/>
                      <a:pt x="142" y="51"/>
                    </a:cubicBezTo>
                    <a:cubicBezTo>
                      <a:pt x="137" y="51"/>
                      <a:pt x="133" y="51"/>
                      <a:pt x="128" y="52"/>
                    </a:cubicBezTo>
                    <a:cubicBezTo>
                      <a:pt x="89" y="58"/>
                      <a:pt x="58" y="89"/>
                      <a:pt x="52" y="128"/>
                    </a:cubicBezTo>
                    <a:cubicBezTo>
                      <a:pt x="51" y="133"/>
                      <a:pt x="51" y="138"/>
                      <a:pt x="51" y="142"/>
                    </a:cubicBezTo>
                    <a:cubicBezTo>
                      <a:pt x="51" y="147"/>
                      <a:pt x="51" y="152"/>
                      <a:pt x="52" y="157"/>
                    </a:cubicBezTo>
                    <a:cubicBezTo>
                      <a:pt x="58" y="196"/>
                      <a:pt x="89" y="227"/>
                      <a:pt x="128" y="233"/>
                    </a:cubicBezTo>
                    <a:cubicBezTo>
                      <a:pt x="133" y="234"/>
                      <a:pt x="137" y="234"/>
                      <a:pt x="142" y="234"/>
                    </a:cubicBezTo>
                    <a:cubicBezTo>
                      <a:pt x="147" y="234"/>
                      <a:pt x="152" y="234"/>
                      <a:pt x="156" y="233"/>
                    </a:cubicBezTo>
                    <a:cubicBezTo>
                      <a:pt x="166" y="231"/>
                      <a:pt x="175" y="228"/>
                      <a:pt x="183" y="224"/>
                    </a:cubicBezTo>
                    <a:cubicBezTo>
                      <a:pt x="184" y="224"/>
                      <a:pt x="185" y="223"/>
                      <a:pt x="187" y="223"/>
                    </a:cubicBezTo>
                    <a:cubicBezTo>
                      <a:pt x="189" y="223"/>
                      <a:pt x="192" y="224"/>
                      <a:pt x="193" y="226"/>
                    </a:cubicBezTo>
                    <a:cubicBezTo>
                      <a:pt x="265" y="298"/>
                      <a:pt x="265" y="298"/>
                      <a:pt x="265" y="298"/>
                    </a:cubicBezTo>
                    <a:cubicBezTo>
                      <a:pt x="267" y="299"/>
                      <a:pt x="268" y="300"/>
                      <a:pt x="270" y="300"/>
                    </a:cubicBezTo>
                    <a:cubicBezTo>
                      <a:pt x="272" y="300"/>
                      <a:pt x="273" y="299"/>
                      <a:pt x="275" y="298"/>
                    </a:cubicBezTo>
                    <a:cubicBezTo>
                      <a:pt x="298" y="275"/>
                      <a:pt x="298" y="275"/>
                      <a:pt x="298" y="275"/>
                    </a:cubicBezTo>
                    <a:cubicBezTo>
                      <a:pt x="300" y="272"/>
                      <a:pt x="300" y="268"/>
                      <a:pt x="298" y="266"/>
                    </a:cubicBezTo>
                    <a:close/>
                    <a:moveTo>
                      <a:pt x="206" y="157"/>
                    </a:moveTo>
                    <a:cubicBezTo>
                      <a:pt x="201" y="181"/>
                      <a:pt x="181" y="201"/>
                      <a:pt x="156" y="206"/>
                    </a:cubicBezTo>
                    <a:cubicBezTo>
                      <a:pt x="152" y="207"/>
                      <a:pt x="147" y="208"/>
                      <a:pt x="142" y="208"/>
                    </a:cubicBezTo>
                    <a:cubicBezTo>
                      <a:pt x="137" y="208"/>
                      <a:pt x="133" y="207"/>
                      <a:pt x="128" y="206"/>
                    </a:cubicBezTo>
                    <a:cubicBezTo>
                      <a:pt x="103" y="201"/>
                      <a:pt x="84" y="181"/>
                      <a:pt x="78" y="157"/>
                    </a:cubicBezTo>
                    <a:cubicBezTo>
                      <a:pt x="77" y="152"/>
                      <a:pt x="77" y="147"/>
                      <a:pt x="77" y="142"/>
                    </a:cubicBezTo>
                    <a:cubicBezTo>
                      <a:pt x="77" y="138"/>
                      <a:pt x="77" y="133"/>
                      <a:pt x="78" y="128"/>
                    </a:cubicBezTo>
                    <a:cubicBezTo>
                      <a:pt x="84" y="103"/>
                      <a:pt x="103" y="84"/>
                      <a:pt x="128" y="79"/>
                    </a:cubicBezTo>
                    <a:cubicBezTo>
                      <a:pt x="133" y="78"/>
                      <a:pt x="137" y="77"/>
                      <a:pt x="142" y="77"/>
                    </a:cubicBezTo>
                    <a:cubicBezTo>
                      <a:pt x="147" y="77"/>
                      <a:pt x="152" y="78"/>
                      <a:pt x="156" y="79"/>
                    </a:cubicBezTo>
                    <a:cubicBezTo>
                      <a:pt x="181" y="84"/>
                      <a:pt x="201" y="103"/>
                      <a:pt x="206" y="128"/>
                    </a:cubicBezTo>
                    <a:cubicBezTo>
                      <a:pt x="207" y="133"/>
                      <a:pt x="208" y="138"/>
                      <a:pt x="208" y="142"/>
                    </a:cubicBezTo>
                    <a:cubicBezTo>
                      <a:pt x="208" y="147"/>
                      <a:pt x="207" y="152"/>
                      <a:pt x="206" y="157"/>
                    </a:cubicBezTo>
                    <a:close/>
                    <a:moveTo>
                      <a:pt x="195" y="128"/>
                    </a:moveTo>
                    <a:cubicBezTo>
                      <a:pt x="196" y="133"/>
                      <a:pt x="197" y="138"/>
                      <a:pt x="197" y="142"/>
                    </a:cubicBezTo>
                    <a:cubicBezTo>
                      <a:pt x="197" y="147"/>
                      <a:pt x="196" y="152"/>
                      <a:pt x="195" y="157"/>
                    </a:cubicBezTo>
                    <a:cubicBezTo>
                      <a:pt x="156" y="157"/>
                      <a:pt x="156" y="157"/>
                      <a:pt x="156" y="157"/>
                    </a:cubicBezTo>
                    <a:cubicBezTo>
                      <a:pt x="156" y="195"/>
                      <a:pt x="156" y="195"/>
                      <a:pt x="156" y="195"/>
                    </a:cubicBezTo>
                    <a:cubicBezTo>
                      <a:pt x="152" y="197"/>
                      <a:pt x="147" y="197"/>
                      <a:pt x="142" y="197"/>
                    </a:cubicBezTo>
                    <a:cubicBezTo>
                      <a:pt x="137" y="197"/>
                      <a:pt x="133" y="197"/>
                      <a:pt x="128" y="195"/>
                    </a:cubicBezTo>
                    <a:cubicBezTo>
                      <a:pt x="128" y="157"/>
                      <a:pt x="128" y="157"/>
                      <a:pt x="128" y="157"/>
                    </a:cubicBezTo>
                    <a:cubicBezTo>
                      <a:pt x="89" y="157"/>
                      <a:pt x="89" y="157"/>
                      <a:pt x="89" y="157"/>
                    </a:cubicBezTo>
                    <a:cubicBezTo>
                      <a:pt x="88" y="152"/>
                      <a:pt x="87" y="147"/>
                      <a:pt x="87" y="142"/>
                    </a:cubicBezTo>
                    <a:cubicBezTo>
                      <a:pt x="87" y="138"/>
                      <a:pt x="88" y="133"/>
                      <a:pt x="89" y="128"/>
                    </a:cubicBezTo>
                    <a:cubicBezTo>
                      <a:pt x="128" y="128"/>
                      <a:pt x="128" y="128"/>
                      <a:pt x="128" y="128"/>
                    </a:cubicBezTo>
                    <a:cubicBezTo>
                      <a:pt x="128" y="90"/>
                      <a:pt x="128" y="90"/>
                      <a:pt x="128" y="90"/>
                    </a:cubicBezTo>
                    <a:cubicBezTo>
                      <a:pt x="133" y="88"/>
                      <a:pt x="137" y="88"/>
                      <a:pt x="142" y="88"/>
                    </a:cubicBezTo>
                    <a:cubicBezTo>
                      <a:pt x="147" y="88"/>
                      <a:pt x="152" y="88"/>
                      <a:pt x="156" y="90"/>
                    </a:cubicBezTo>
                    <a:cubicBezTo>
                      <a:pt x="156" y="128"/>
                      <a:pt x="156" y="128"/>
                      <a:pt x="156" y="128"/>
                    </a:cubicBezTo>
                    <a:lnTo>
                      <a:pt x="195" y="128"/>
                    </a:lnTo>
                    <a:close/>
                    <a:moveTo>
                      <a:pt x="142" y="40"/>
                    </a:moveTo>
                    <a:cubicBezTo>
                      <a:pt x="137" y="40"/>
                      <a:pt x="133" y="41"/>
                      <a:pt x="128" y="41"/>
                    </a:cubicBezTo>
                    <a:cubicBezTo>
                      <a:pt x="128" y="0"/>
                      <a:pt x="128" y="0"/>
                      <a:pt x="128" y="0"/>
                    </a:cubicBezTo>
                    <a:cubicBezTo>
                      <a:pt x="156" y="0"/>
                      <a:pt x="156" y="0"/>
                      <a:pt x="156" y="0"/>
                    </a:cubicBezTo>
                    <a:cubicBezTo>
                      <a:pt x="156" y="41"/>
                      <a:pt x="156" y="41"/>
                      <a:pt x="156" y="41"/>
                    </a:cubicBezTo>
                    <a:cubicBezTo>
                      <a:pt x="152" y="41"/>
                      <a:pt x="147" y="40"/>
                      <a:pt x="142" y="40"/>
                    </a:cubicBezTo>
                    <a:close/>
                    <a:moveTo>
                      <a:pt x="40" y="142"/>
                    </a:moveTo>
                    <a:cubicBezTo>
                      <a:pt x="40" y="147"/>
                      <a:pt x="40" y="152"/>
                      <a:pt x="41" y="157"/>
                    </a:cubicBezTo>
                    <a:cubicBezTo>
                      <a:pt x="0" y="157"/>
                      <a:pt x="0" y="157"/>
                      <a:pt x="0" y="157"/>
                    </a:cubicBezTo>
                    <a:cubicBezTo>
                      <a:pt x="0" y="128"/>
                      <a:pt x="0" y="128"/>
                      <a:pt x="0" y="128"/>
                    </a:cubicBezTo>
                    <a:cubicBezTo>
                      <a:pt x="41" y="128"/>
                      <a:pt x="41" y="128"/>
                      <a:pt x="41" y="128"/>
                    </a:cubicBezTo>
                    <a:cubicBezTo>
                      <a:pt x="40" y="133"/>
                      <a:pt x="40" y="138"/>
                      <a:pt x="40" y="142"/>
                    </a:cubicBezTo>
                    <a:close/>
                    <a:moveTo>
                      <a:pt x="142" y="245"/>
                    </a:moveTo>
                    <a:cubicBezTo>
                      <a:pt x="147" y="245"/>
                      <a:pt x="152" y="244"/>
                      <a:pt x="156" y="244"/>
                    </a:cubicBezTo>
                    <a:cubicBezTo>
                      <a:pt x="156" y="285"/>
                      <a:pt x="156" y="285"/>
                      <a:pt x="156" y="285"/>
                    </a:cubicBezTo>
                    <a:cubicBezTo>
                      <a:pt x="128" y="285"/>
                      <a:pt x="128" y="285"/>
                      <a:pt x="128" y="285"/>
                    </a:cubicBezTo>
                    <a:cubicBezTo>
                      <a:pt x="128" y="244"/>
                      <a:pt x="128" y="244"/>
                      <a:pt x="128" y="244"/>
                    </a:cubicBezTo>
                    <a:cubicBezTo>
                      <a:pt x="133" y="244"/>
                      <a:pt x="137" y="245"/>
                      <a:pt x="142" y="245"/>
                    </a:cubicBezTo>
                    <a:close/>
                    <a:moveTo>
                      <a:pt x="245" y="142"/>
                    </a:moveTo>
                    <a:cubicBezTo>
                      <a:pt x="245" y="138"/>
                      <a:pt x="244" y="133"/>
                      <a:pt x="243" y="128"/>
                    </a:cubicBezTo>
                    <a:cubicBezTo>
                      <a:pt x="285" y="128"/>
                      <a:pt x="285" y="128"/>
                      <a:pt x="285" y="128"/>
                    </a:cubicBezTo>
                    <a:cubicBezTo>
                      <a:pt x="285" y="157"/>
                      <a:pt x="285" y="157"/>
                      <a:pt x="285" y="157"/>
                    </a:cubicBezTo>
                    <a:cubicBezTo>
                      <a:pt x="243" y="157"/>
                      <a:pt x="243" y="157"/>
                      <a:pt x="243" y="157"/>
                    </a:cubicBezTo>
                    <a:cubicBezTo>
                      <a:pt x="244" y="152"/>
                      <a:pt x="245" y="147"/>
                      <a:pt x="245" y="142"/>
                    </a:cubicBezTo>
                    <a:close/>
                  </a:path>
                </a:pathLst>
              </a:custGeom>
              <a:solidFill>
                <a:srgbClr val="00188F"/>
              </a:solidFill>
              <a:ln>
                <a:noFill/>
              </a:ln>
            </p:spPr>
            <p:txBody>
              <a:bodyPr vert="horz" wrap="square" lIns="80687" tIns="40344" rIns="80687" bIns="40344" numCol="1" anchor="t" anchorCtr="0" compatLnSpc="1">
                <a:prstTxWarp prst="textNoShape">
                  <a:avLst/>
                </a:prstTxWarp>
              </a:bodyPr>
              <a:lstStyle/>
              <a:p>
                <a:pPr defTabSz="896386">
                  <a:defRPr/>
                </a:pPr>
                <a:endParaRPr lang="en-US" sz="1568" kern="0" dirty="0">
                  <a:solidFill>
                    <a:srgbClr val="404040"/>
                  </a:solidFill>
                  <a:latin typeface="Segoe UI"/>
                </a:endParaRPr>
              </a:p>
            </p:txBody>
          </p:sp>
          <p:sp>
            <p:nvSpPr>
              <p:cNvPr id="210" name="TextBox 209"/>
              <p:cNvSpPr txBox="1"/>
              <p:nvPr/>
            </p:nvSpPr>
            <p:spPr>
              <a:xfrm>
                <a:off x="10603070" y="3717603"/>
                <a:ext cx="1381789" cy="193899"/>
              </a:xfrm>
              <a:prstGeom prst="rect">
                <a:avLst/>
              </a:prstGeom>
              <a:noFill/>
            </p:spPr>
            <p:txBody>
              <a:bodyPr wrap="none" lIns="0" tIns="0" rIns="0" bIns="0" rtlCol="0">
                <a:spAutoFit/>
              </a:bodyPr>
              <a:lstStyle>
                <a:defPPr>
                  <a:defRPr lang="en-US"/>
                </a:defPPr>
                <a:lvl1pPr>
                  <a:lnSpc>
                    <a:spcPct val="90000"/>
                  </a:lnSpc>
                  <a:spcAft>
                    <a:spcPts val="600"/>
                  </a:spcAft>
                  <a:defRPr sz="1400">
                    <a:gradFill>
                      <a:gsLst>
                        <a:gs pos="2917">
                          <a:schemeClr val="tx2"/>
                        </a:gs>
                        <a:gs pos="30000">
                          <a:schemeClr val="tx2"/>
                        </a:gs>
                      </a:gsLst>
                      <a:lin ang="5400000" scaled="0"/>
                    </a:gradFill>
                    <a:latin typeface="+mn-lt"/>
                  </a:defRPr>
                </a:lvl1pPr>
              </a:lstStyle>
              <a:p>
                <a:pPr defTabSz="896386">
                  <a:spcAft>
                    <a:spcPts val="588"/>
                  </a:spcAft>
                  <a:defRPr/>
                </a:pPr>
                <a:r>
                  <a:rPr lang="en-US" sz="1372" kern="0" dirty="0">
                    <a:gradFill>
                      <a:gsLst>
                        <a:gs pos="2917">
                          <a:srgbClr val="00188F"/>
                        </a:gs>
                        <a:gs pos="30000">
                          <a:srgbClr val="00188F"/>
                        </a:gs>
                      </a:gsLst>
                      <a:lin ang="5400000" scaled="0"/>
                    </a:gradFill>
                    <a:latin typeface="Segoe UI"/>
                  </a:rPr>
                  <a:t>Search and query</a:t>
                </a:r>
              </a:p>
            </p:txBody>
          </p:sp>
        </p:grpSp>
        <p:sp>
          <p:nvSpPr>
            <p:cNvPr id="212" name="TextBox 211"/>
            <p:cNvSpPr txBox="1"/>
            <p:nvPr/>
          </p:nvSpPr>
          <p:spPr>
            <a:xfrm>
              <a:off x="10744679" y="4721311"/>
              <a:ext cx="1098570" cy="387798"/>
            </a:xfrm>
            <a:prstGeom prst="rect">
              <a:avLst/>
            </a:prstGeom>
            <a:noFill/>
          </p:spPr>
          <p:txBody>
            <a:bodyPr wrap="none" lIns="0" tIns="0" rIns="0" bIns="0" rtlCol="0">
              <a:spAutoFit/>
            </a:bodyPr>
            <a:lstStyle>
              <a:defPPr>
                <a:defRPr lang="en-US"/>
              </a:defPPr>
              <a:lvl1pPr>
                <a:lnSpc>
                  <a:spcPct val="90000"/>
                </a:lnSpc>
                <a:spcAft>
                  <a:spcPts val="600"/>
                </a:spcAft>
                <a:defRPr sz="1400">
                  <a:gradFill>
                    <a:gsLst>
                      <a:gs pos="2917">
                        <a:schemeClr val="tx2"/>
                      </a:gs>
                      <a:gs pos="30000">
                        <a:schemeClr val="tx2"/>
                      </a:gs>
                    </a:gsLst>
                    <a:lin ang="5400000" scaled="0"/>
                  </a:gradFill>
                  <a:latin typeface="+mn-lt"/>
                </a:defRPr>
              </a:lvl1pPr>
            </a:lstStyle>
            <a:p>
              <a:pPr algn="ctr" defTabSz="896386">
                <a:spcAft>
                  <a:spcPts val="588"/>
                </a:spcAft>
                <a:defRPr/>
              </a:pPr>
              <a:r>
                <a:rPr lang="en-US" sz="1372" kern="0" dirty="0">
                  <a:gradFill>
                    <a:gsLst>
                      <a:gs pos="2917">
                        <a:srgbClr val="00188F"/>
                      </a:gs>
                      <a:gs pos="30000">
                        <a:srgbClr val="00188F"/>
                      </a:gs>
                    </a:gsLst>
                    <a:lin ang="5400000" scaled="0"/>
                  </a:gradFill>
                  <a:latin typeface="Segoe UI"/>
                </a:rPr>
                <a:t>Data analytics</a:t>
              </a:r>
              <a:br>
                <a:rPr lang="en-US" sz="1372" kern="0" dirty="0">
                  <a:gradFill>
                    <a:gsLst>
                      <a:gs pos="2917">
                        <a:srgbClr val="00188F"/>
                      </a:gs>
                      <a:gs pos="30000">
                        <a:srgbClr val="00188F"/>
                      </a:gs>
                    </a:gsLst>
                    <a:lin ang="5400000" scaled="0"/>
                  </a:gradFill>
                  <a:latin typeface="Segoe UI"/>
                </a:rPr>
              </a:br>
              <a:r>
                <a:rPr lang="en-US" sz="1372" kern="0" dirty="0">
                  <a:gradFill>
                    <a:gsLst>
                      <a:gs pos="2917">
                        <a:srgbClr val="00188F"/>
                      </a:gs>
                      <a:gs pos="30000">
                        <a:srgbClr val="00188F"/>
                      </a:gs>
                    </a:gsLst>
                    <a:lin ang="5400000" scaled="0"/>
                  </a:gradFill>
                  <a:latin typeface="Segoe UI"/>
                </a:rPr>
                <a:t>(Power BI)</a:t>
              </a:r>
            </a:p>
          </p:txBody>
        </p:sp>
        <p:grpSp>
          <p:nvGrpSpPr>
            <p:cNvPr id="5" name="Group 4"/>
            <p:cNvGrpSpPr/>
            <p:nvPr/>
          </p:nvGrpSpPr>
          <p:grpSpPr>
            <a:xfrm>
              <a:off x="10624454" y="1941221"/>
              <a:ext cx="1339021" cy="1047960"/>
              <a:chOff x="10624454" y="1941221"/>
              <a:chExt cx="1339021" cy="1047960"/>
            </a:xfrm>
          </p:grpSpPr>
          <p:sp>
            <p:nvSpPr>
              <p:cNvPr id="213" name="Freeform 27"/>
              <p:cNvSpPr>
                <a:spLocks noChangeAspect="1" noEditPoints="1"/>
              </p:cNvSpPr>
              <p:nvPr/>
            </p:nvSpPr>
            <p:spPr bwMode="black">
              <a:xfrm>
                <a:off x="10835976" y="1941221"/>
                <a:ext cx="915976" cy="590048"/>
              </a:xfrm>
              <a:custGeom>
                <a:avLst/>
                <a:gdLst/>
                <a:ahLst/>
                <a:cxnLst>
                  <a:cxn ang="0">
                    <a:pos x="340" y="182"/>
                  </a:cxn>
                  <a:cxn ang="0">
                    <a:pos x="340" y="16"/>
                  </a:cxn>
                  <a:cxn ang="0">
                    <a:pos x="324" y="0"/>
                  </a:cxn>
                  <a:cxn ang="0">
                    <a:pos x="47" y="0"/>
                  </a:cxn>
                  <a:cxn ang="0">
                    <a:pos x="31" y="16"/>
                  </a:cxn>
                  <a:cxn ang="0">
                    <a:pos x="31" y="182"/>
                  </a:cxn>
                  <a:cxn ang="0">
                    <a:pos x="0" y="220"/>
                  </a:cxn>
                  <a:cxn ang="0">
                    <a:pos x="19" y="240"/>
                  </a:cxn>
                  <a:cxn ang="0">
                    <a:pos x="352" y="240"/>
                  </a:cxn>
                  <a:cxn ang="0">
                    <a:pos x="371" y="220"/>
                  </a:cxn>
                  <a:cxn ang="0">
                    <a:pos x="340" y="182"/>
                  </a:cxn>
                  <a:cxn ang="0">
                    <a:pos x="211" y="225"/>
                  </a:cxn>
                  <a:cxn ang="0">
                    <a:pos x="154" y="225"/>
                  </a:cxn>
                  <a:cxn ang="0">
                    <a:pos x="148" y="222"/>
                  </a:cxn>
                  <a:cxn ang="0">
                    <a:pos x="155" y="209"/>
                  </a:cxn>
                  <a:cxn ang="0">
                    <a:pos x="160" y="207"/>
                  </a:cxn>
                  <a:cxn ang="0">
                    <a:pos x="205" y="207"/>
                  </a:cxn>
                  <a:cxn ang="0">
                    <a:pos x="210" y="209"/>
                  </a:cxn>
                  <a:cxn ang="0">
                    <a:pos x="217" y="222"/>
                  </a:cxn>
                  <a:cxn ang="0">
                    <a:pos x="211" y="225"/>
                  </a:cxn>
                  <a:cxn ang="0">
                    <a:pos x="315" y="178"/>
                  </a:cxn>
                  <a:cxn ang="0">
                    <a:pos x="56" y="178"/>
                  </a:cxn>
                  <a:cxn ang="0">
                    <a:pos x="56" y="33"/>
                  </a:cxn>
                  <a:cxn ang="0">
                    <a:pos x="63" y="25"/>
                  </a:cxn>
                  <a:cxn ang="0">
                    <a:pos x="308" y="25"/>
                  </a:cxn>
                  <a:cxn ang="0">
                    <a:pos x="315" y="33"/>
                  </a:cxn>
                  <a:cxn ang="0">
                    <a:pos x="315" y="178"/>
                  </a:cxn>
                </a:cxnLst>
                <a:rect l="0" t="0" r="r" b="b"/>
                <a:pathLst>
                  <a:path w="371" h="240">
                    <a:moveTo>
                      <a:pt x="340" y="182"/>
                    </a:moveTo>
                    <a:cubicBezTo>
                      <a:pt x="340" y="16"/>
                      <a:pt x="340" y="16"/>
                      <a:pt x="340" y="16"/>
                    </a:cubicBezTo>
                    <a:cubicBezTo>
                      <a:pt x="340" y="8"/>
                      <a:pt x="333" y="0"/>
                      <a:pt x="324" y="0"/>
                    </a:cubicBezTo>
                    <a:cubicBezTo>
                      <a:pt x="47" y="0"/>
                      <a:pt x="47" y="0"/>
                      <a:pt x="47" y="0"/>
                    </a:cubicBezTo>
                    <a:cubicBezTo>
                      <a:pt x="38" y="0"/>
                      <a:pt x="31" y="8"/>
                      <a:pt x="31" y="16"/>
                    </a:cubicBezTo>
                    <a:cubicBezTo>
                      <a:pt x="31" y="182"/>
                      <a:pt x="31" y="182"/>
                      <a:pt x="31" y="182"/>
                    </a:cubicBezTo>
                    <a:cubicBezTo>
                      <a:pt x="0" y="220"/>
                      <a:pt x="0" y="220"/>
                      <a:pt x="0" y="220"/>
                    </a:cubicBezTo>
                    <a:cubicBezTo>
                      <a:pt x="0" y="231"/>
                      <a:pt x="9" y="240"/>
                      <a:pt x="19" y="240"/>
                    </a:cubicBezTo>
                    <a:cubicBezTo>
                      <a:pt x="352" y="240"/>
                      <a:pt x="352" y="240"/>
                      <a:pt x="352" y="240"/>
                    </a:cubicBezTo>
                    <a:cubicBezTo>
                      <a:pt x="362" y="240"/>
                      <a:pt x="371" y="231"/>
                      <a:pt x="371" y="220"/>
                    </a:cubicBezTo>
                    <a:lnTo>
                      <a:pt x="340" y="182"/>
                    </a:lnTo>
                    <a:close/>
                    <a:moveTo>
                      <a:pt x="211" y="225"/>
                    </a:moveTo>
                    <a:cubicBezTo>
                      <a:pt x="154" y="225"/>
                      <a:pt x="154" y="225"/>
                      <a:pt x="154" y="225"/>
                    </a:cubicBezTo>
                    <a:cubicBezTo>
                      <a:pt x="151" y="225"/>
                      <a:pt x="148" y="223"/>
                      <a:pt x="148" y="222"/>
                    </a:cubicBezTo>
                    <a:cubicBezTo>
                      <a:pt x="155" y="209"/>
                      <a:pt x="155" y="209"/>
                      <a:pt x="155" y="209"/>
                    </a:cubicBezTo>
                    <a:cubicBezTo>
                      <a:pt x="155" y="208"/>
                      <a:pt x="157" y="207"/>
                      <a:pt x="160" y="207"/>
                    </a:cubicBezTo>
                    <a:cubicBezTo>
                      <a:pt x="205" y="207"/>
                      <a:pt x="205" y="207"/>
                      <a:pt x="205" y="207"/>
                    </a:cubicBezTo>
                    <a:cubicBezTo>
                      <a:pt x="208" y="207"/>
                      <a:pt x="210" y="208"/>
                      <a:pt x="210" y="209"/>
                    </a:cubicBezTo>
                    <a:cubicBezTo>
                      <a:pt x="217" y="222"/>
                      <a:pt x="217" y="222"/>
                      <a:pt x="217" y="222"/>
                    </a:cubicBezTo>
                    <a:cubicBezTo>
                      <a:pt x="217" y="223"/>
                      <a:pt x="214" y="225"/>
                      <a:pt x="211" y="225"/>
                    </a:cubicBezTo>
                    <a:close/>
                    <a:moveTo>
                      <a:pt x="315" y="178"/>
                    </a:moveTo>
                    <a:cubicBezTo>
                      <a:pt x="56" y="178"/>
                      <a:pt x="56" y="178"/>
                      <a:pt x="56" y="178"/>
                    </a:cubicBezTo>
                    <a:cubicBezTo>
                      <a:pt x="56" y="33"/>
                      <a:pt x="56" y="33"/>
                      <a:pt x="56" y="33"/>
                    </a:cubicBezTo>
                    <a:cubicBezTo>
                      <a:pt x="56" y="28"/>
                      <a:pt x="59" y="25"/>
                      <a:pt x="63" y="25"/>
                    </a:cubicBezTo>
                    <a:cubicBezTo>
                      <a:pt x="308" y="25"/>
                      <a:pt x="308" y="25"/>
                      <a:pt x="308" y="25"/>
                    </a:cubicBezTo>
                    <a:cubicBezTo>
                      <a:pt x="312" y="25"/>
                      <a:pt x="315" y="28"/>
                      <a:pt x="315" y="33"/>
                    </a:cubicBezTo>
                    <a:lnTo>
                      <a:pt x="315" y="178"/>
                    </a:lnTo>
                    <a:close/>
                  </a:path>
                </a:pathLst>
              </a:custGeom>
              <a:solidFill>
                <a:srgbClr val="00188F"/>
              </a:solidFill>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srgbClr val="404040"/>
                  </a:solidFill>
                  <a:latin typeface="Segoe UI"/>
                </a:endParaRPr>
              </a:p>
            </p:txBody>
          </p:sp>
          <p:sp>
            <p:nvSpPr>
              <p:cNvPr id="214" name="TextBox 213"/>
              <p:cNvSpPr txBox="1"/>
              <p:nvPr/>
            </p:nvSpPr>
            <p:spPr>
              <a:xfrm>
                <a:off x="10624454" y="2601383"/>
                <a:ext cx="1339021" cy="387798"/>
              </a:xfrm>
              <a:prstGeom prst="rect">
                <a:avLst/>
              </a:prstGeom>
              <a:noFill/>
            </p:spPr>
            <p:txBody>
              <a:bodyPr wrap="none" lIns="0" tIns="0" rIns="0" bIns="0" rtlCol="0">
                <a:spAutoFit/>
              </a:bodyPr>
              <a:lstStyle>
                <a:defPPr>
                  <a:defRPr lang="en-US"/>
                </a:defPPr>
                <a:lvl1pPr>
                  <a:lnSpc>
                    <a:spcPct val="90000"/>
                  </a:lnSpc>
                  <a:spcAft>
                    <a:spcPts val="600"/>
                  </a:spcAft>
                  <a:defRPr sz="1400">
                    <a:gradFill>
                      <a:gsLst>
                        <a:gs pos="2917">
                          <a:schemeClr val="tx2"/>
                        </a:gs>
                        <a:gs pos="30000">
                          <a:schemeClr val="tx2"/>
                        </a:gs>
                      </a:gsLst>
                      <a:lin ang="5400000" scaled="0"/>
                    </a:gradFill>
                    <a:latin typeface="+mn-lt"/>
                  </a:defRPr>
                </a:lvl1pPr>
              </a:lstStyle>
              <a:p>
                <a:pPr defTabSz="896386">
                  <a:spcAft>
                    <a:spcPts val="588"/>
                  </a:spcAft>
                  <a:defRPr/>
                </a:pPr>
                <a:r>
                  <a:rPr lang="en-US" sz="1372" kern="0" dirty="0">
                    <a:gradFill>
                      <a:gsLst>
                        <a:gs pos="2917">
                          <a:srgbClr val="00188F"/>
                        </a:gs>
                        <a:gs pos="30000">
                          <a:srgbClr val="00188F"/>
                        </a:gs>
                      </a:gsLst>
                      <a:lin ang="5400000" scaled="0"/>
                    </a:gradFill>
                    <a:latin typeface="Segoe UI"/>
                  </a:rPr>
                  <a:t>Web/thick client </a:t>
                </a:r>
                <a:br>
                  <a:rPr lang="en-US" sz="1372" kern="0" dirty="0">
                    <a:gradFill>
                      <a:gsLst>
                        <a:gs pos="2917">
                          <a:srgbClr val="00188F"/>
                        </a:gs>
                        <a:gs pos="30000">
                          <a:srgbClr val="00188F"/>
                        </a:gs>
                      </a:gsLst>
                      <a:lin ang="5400000" scaled="0"/>
                    </a:gradFill>
                    <a:latin typeface="Segoe UI"/>
                  </a:rPr>
                </a:br>
                <a:r>
                  <a:rPr lang="en-US" sz="1372" kern="0" dirty="0">
                    <a:gradFill>
                      <a:gsLst>
                        <a:gs pos="2917">
                          <a:srgbClr val="00188F"/>
                        </a:gs>
                        <a:gs pos="30000">
                          <a:srgbClr val="00188F"/>
                        </a:gs>
                      </a:gsLst>
                      <a:lin ang="5400000" scaled="0"/>
                    </a:gradFill>
                    <a:latin typeface="Segoe UI"/>
                  </a:rPr>
                  <a:t>dashboards</a:t>
                </a:r>
              </a:p>
            </p:txBody>
          </p:sp>
        </p:grpSp>
      </p:grpSp>
      <p:sp>
        <p:nvSpPr>
          <p:cNvPr id="225" name="Freeform 38"/>
          <p:cNvSpPr>
            <a:spLocks noEditPoints="1"/>
          </p:cNvSpPr>
          <p:nvPr/>
        </p:nvSpPr>
        <p:spPr bwMode="auto">
          <a:xfrm>
            <a:off x="9266626" y="2903203"/>
            <a:ext cx="662158" cy="2730730"/>
          </a:xfrm>
          <a:custGeom>
            <a:avLst/>
            <a:gdLst>
              <a:gd name="T0" fmla="*/ 792 w 792"/>
              <a:gd name="T1" fmla="*/ 144 h 2588"/>
              <a:gd name="T2" fmla="*/ 396 w 792"/>
              <a:gd name="T3" fmla="*/ 0 h 2588"/>
              <a:gd name="T4" fmla="*/ 0 w 792"/>
              <a:gd name="T5" fmla="*/ 144 h 2588"/>
              <a:gd name="T6" fmla="*/ 0 w 792"/>
              <a:gd name="T7" fmla="*/ 792 h 2588"/>
              <a:gd name="T8" fmla="*/ 396 w 792"/>
              <a:gd name="T9" fmla="*/ 936 h 2588"/>
              <a:gd name="T10" fmla="*/ 792 w 792"/>
              <a:gd name="T11" fmla="*/ 792 h 2588"/>
              <a:gd name="T12" fmla="*/ 792 w 792"/>
              <a:gd name="T13" fmla="*/ 792 h 2588"/>
              <a:gd name="T14" fmla="*/ 792 w 792"/>
              <a:gd name="T15" fmla="*/ 144 h 2588"/>
              <a:gd name="T16" fmla="*/ 396 w 792"/>
              <a:gd name="T17" fmla="*/ 241 h 2588"/>
              <a:gd name="T18" fmla="*/ 65 w 792"/>
              <a:gd name="T19" fmla="*/ 144 h 2588"/>
              <a:gd name="T20" fmla="*/ 396 w 792"/>
              <a:gd name="T21" fmla="*/ 47 h 2588"/>
              <a:gd name="T22" fmla="*/ 728 w 792"/>
              <a:gd name="T23" fmla="*/ 144 h 2588"/>
              <a:gd name="T24" fmla="*/ 396 w 792"/>
              <a:gd name="T25" fmla="*/ 241 h 2588"/>
              <a:gd name="T26" fmla="*/ 792 w 792"/>
              <a:gd name="T27" fmla="*/ 970 h 2588"/>
              <a:gd name="T28" fmla="*/ 792 w 792"/>
              <a:gd name="T29" fmla="*/ 970 h 2588"/>
              <a:gd name="T30" fmla="*/ 792 w 792"/>
              <a:gd name="T31" fmla="*/ 1618 h 2588"/>
              <a:gd name="T32" fmla="*/ 792 w 792"/>
              <a:gd name="T33" fmla="*/ 1618 h 2588"/>
              <a:gd name="T34" fmla="*/ 396 w 792"/>
              <a:gd name="T35" fmla="*/ 1762 h 2588"/>
              <a:gd name="T36" fmla="*/ 0 w 792"/>
              <a:gd name="T37" fmla="*/ 1618 h 2588"/>
              <a:gd name="T38" fmla="*/ 0 w 792"/>
              <a:gd name="T39" fmla="*/ 970 h 2588"/>
              <a:gd name="T40" fmla="*/ 30 w 792"/>
              <a:gd name="T41" fmla="*/ 915 h 2588"/>
              <a:gd name="T42" fmla="*/ 97 w 792"/>
              <a:gd name="T43" fmla="*/ 946 h 2588"/>
              <a:gd name="T44" fmla="*/ 396 w 792"/>
              <a:gd name="T45" fmla="*/ 992 h 2588"/>
              <a:gd name="T46" fmla="*/ 696 w 792"/>
              <a:gd name="T47" fmla="*/ 946 h 2588"/>
              <a:gd name="T48" fmla="*/ 763 w 792"/>
              <a:gd name="T49" fmla="*/ 915 h 2588"/>
              <a:gd name="T50" fmla="*/ 792 w 792"/>
              <a:gd name="T51" fmla="*/ 970 h 2588"/>
              <a:gd name="T52" fmla="*/ 792 w 792"/>
              <a:gd name="T53" fmla="*/ 1796 h 2588"/>
              <a:gd name="T54" fmla="*/ 792 w 792"/>
              <a:gd name="T55" fmla="*/ 1796 h 2588"/>
              <a:gd name="T56" fmla="*/ 792 w 792"/>
              <a:gd name="T57" fmla="*/ 2444 h 2588"/>
              <a:gd name="T58" fmla="*/ 792 w 792"/>
              <a:gd name="T59" fmla="*/ 2444 h 2588"/>
              <a:gd name="T60" fmla="*/ 396 w 792"/>
              <a:gd name="T61" fmla="*/ 2588 h 2588"/>
              <a:gd name="T62" fmla="*/ 0 w 792"/>
              <a:gd name="T63" fmla="*/ 2444 h 2588"/>
              <a:gd name="T64" fmla="*/ 0 w 792"/>
              <a:gd name="T65" fmla="*/ 1796 h 2588"/>
              <a:gd name="T66" fmla="*/ 30 w 792"/>
              <a:gd name="T67" fmla="*/ 1741 h 2588"/>
              <a:gd name="T68" fmla="*/ 97 w 792"/>
              <a:gd name="T69" fmla="*/ 1772 h 2588"/>
              <a:gd name="T70" fmla="*/ 396 w 792"/>
              <a:gd name="T71" fmla="*/ 1818 h 2588"/>
              <a:gd name="T72" fmla="*/ 696 w 792"/>
              <a:gd name="T73" fmla="*/ 1772 h 2588"/>
              <a:gd name="T74" fmla="*/ 763 w 792"/>
              <a:gd name="T75" fmla="*/ 1741 h 2588"/>
              <a:gd name="T76" fmla="*/ 792 w 792"/>
              <a:gd name="T77" fmla="*/ 1796 h 2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92" h="2588">
                <a:moveTo>
                  <a:pt x="792" y="144"/>
                </a:moveTo>
                <a:cubicBezTo>
                  <a:pt x="792" y="64"/>
                  <a:pt x="615" y="0"/>
                  <a:pt x="396" y="0"/>
                </a:cubicBezTo>
                <a:cubicBezTo>
                  <a:pt x="178" y="0"/>
                  <a:pt x="0" y="64"/>
                  <a:pt x="0" y="144"/>
                </a:cubicBezTo>
                <a:cubicBezTo>
                  <a:pt x="0" y="792"/>
                  <a:pt x="0" y="792"/>
                  <a:pt x="0" y="792"/>
                </a:cubicBezTo>
                <a:cubicBezTo>
                  <a:pt x="0" y="872"/>
                  <a:pt x="178" y="936"/>
                  <a:pt x="396" y="936"/>
                </a:cubicBezTo>
                <a:cubicBezTo>
                  <a:pt x="615" y="936"/>
                  <a:pt x="792" y="872"/>
                  <a:pt x="792" y="792"/>
                </a:cubicBezTo>
                <a:cubicBezTo>
                  <a:pt x="792" y="792"/>
                  <a:pt x="792" y="792"/>
                  <a:pt x="792" y="792"/>
                </a:cubicBezTo>
                <a:cubicBezTo>
                  <a:pt x="792" y="144"/>
                  <a:pt x="792" y="144"/>
                  <a:pt x="792" y="144"/>
                </a:cubicBezTo>
                <a:close/>
                <a:moveTo>
                  <a:pt x="396" y="241"/>
                </a:moveTo>
                <a:cubicBezTo>
                  <a:pt x="214" y="241"/>
                  <a:pt x="65" y="198"/>
                  <a:pt x="65" y="144"/>
                </a:cubicBezTo>
                <a:cubicBezTo>
                  <a:pt x="65" y="90"/>
                  <a:pt x="214" y="47"/>
                  <a:pt x="396" y="47"/>
                </a:cubicBezTo>
                <a:cubicBezTo>
                  <a:pt x="579" y="47"/>
                  <a:pt x="728" y="90"/>
                  <a:pt x="728" y="144"/>
                </a:cubicBezTo>
                <a:cubicBezTo>
                  <a:pt x="728" y="198"/>
                  <a:pt x="579" y="241"/>
                  <a:pt x="396" y="241"/>
                </a:cubicBezTo>
                <a:close/>
                <a:moveTo>
                  <a:pt x="792" y="970"/>
                </a:moveTo>
                <a:cubicBezTo>
                  <a:pt x="792" y="970"/>
                  <a:pt x="792" y="970"/>
                  <a:pt x="792" y="970"/>
                </a:cubicBezTo>
                <a:cubicBezTo>
                  <a:pt x="792" y="1618"/>
                  <a:pt x="792" y="1618"/>
                  <a:pt x="792" y="1618"/>
                </a:cubicBezTo>
                <a:cubicBezTo>
                  <a:pt x="792" y="1618"/>
                  <a:pt x="792" y="1618"/>
                  <a:pt x="792" y="1618"/>
                </a:cubicBezTo>
                <a:cubicBezTo>
                  <a:pt x="792" y="1698"/>
                  <a:pt x="615" y="1762"/>
                  <a:pt x="396" y="1762"/>
                </a:cubicBezTo>
                <a:cubicBezTo>
                  <a:pt x="178" y="1762"/>
                  <a:pt x="0" y="1698"/>
                  <a:pt x="0" y="1618"/>
                </a:cubicBezTo>
                <a:cubicBezTo>
                  <a:pt x="0" y="970"/>
                  <a:pt x="0" y="970"/>
                  <a:pt x="0" y="970"/>
                </a:cubicBezTo>
                <a:cubicBezTo>
                  <a:pt x="0" y="951"/>
                  <a:pt x="11" y="932"/>
                  <a:pt x="30" y="915"/>
                </a:cubicBezTo>
                <a:cubicBezTo>
                  <a:pt x="48" y="926"/>
                  <a:pt x="71" y="937"/>
                  <a:pt x="97" y="946"/>
                </a:cubicBezTo>
                <a:cubicBezTo>
                  <a:pt x="178" y="976"/>
                  <a:pt x="284" y="992"/>
                  <a:pt x="396" y="992"/>
                </a:cubicBezTo>
                <a:cubicBezTo>
                  <a:pt x="509" y="992"/>
                  <a:pt x="615" y="976"/>
                  <a:pt x="696" y="946"/>
                </a:cubicBezTo>
                <a:cubicBezTo>
                  <a:pt x="722" y="937"/>
                  <a:pt x="744" y="926"/>
                  <a:pt x="763" y="915"/>
                </a:cubicBezTo>
                <a:cubicBezTo>
                  <a:pt x="782" y="932"/>
                  <a:pt x="792" y="951"/>
                  <a:pt x="792" y="970"/>
                </a:cubicBezTo>
                <a:close/>
                <a:moveTo>
                  <a:pt x="792" y="1796"/>
                </a:moveTo>
                <a:cubicBezTo>
                  <a:pt x="792" y="1796"/>
                  <a:pt x="792" y="1796"/>
                  <a:pt x="792" y="1796"/>
                </a:cubicBezTo>
                <a:cubicBezTo>
                  <a:pt x="792" y="2444"/>
                  <a:pt x="792" y="2444"/>
                  <a:pt x="792" y="2444"/>
                </a:cubicBezTo>
                <a:cubicBezTo>
                  <a:pt x="792" y="2444"/>
                  <a:pt x="792" y="2444"/>
                  <a:pt x="792" y="2444"/>
                </a:cubicBezTo>
                <a:cubicBezTo>
                  <a:pt x="792" y="2524"/>
                  <a:pt x="615" y="2588"/>
                  <a:pt x="396" y="2588"/>
                </a:cubicBezTo>
                <a:cubicBezTo>
                  <a:pt x="178" y="2588"/>
                  <a:pt x="0" y="2524"/>
                  <a:pt x="0" y="2444"/>
                </a:cubicBezTo>
                <a:cubicBezTo>
                  <a:pt x="0" y="1796"/>
                  <a:pt x="0" y="1796"/>
                  <a:pt x="0" y="1796"/>
                </a:cubicBezTo>
                <a:cubicBezTo>
                  <a:pt x="0" y="1777"/>
                  <a:pt x="11" y="1758"/>
                  <a:pt x="30" y="1741"/>
                </a:cubicBezTo>
                <a:cubicBezTo>
                  <a:pt x="48" y="1752"/>
                  <a:pt x="71" y="1763"/>
                  <a:pt x="97" y="1772"/>
                </a:cubicBezTo>
                <a:cubicBezTo>
                  <a:pt x="178" y="1802"/>
                  <a:pt x="284" y="1818"/>
                  <a:pt x="396" y="1818"/>
                </a:cubicBezTo>
                <a:cubicBezTo>
                  <a:pt x="509" y="1818"/>
                  <a:pt x="615" y="1802"/>
                  <a:pt x="696" y="1772"/>
                </a:cubicBezTo>
                <a:cubicBezTo>
                  <a:pt x="722" y="1763"/>
                  <a:pt x="744" y="1752"/>
                  <a:pt x="763" y="1741"/>
                </a:cubicBezTo>
                <a:cubicBezTo>
                  <a:pt x="782" y="1758"/>
                  <a:pt x="792" y="1777"/>
                  <a:pt x="792" y="1796"/>
                </a:cubicBezTo>
                <a:close/>
              </a:path>
            </a:pathLst>
          </a:custGeom>
          <a:solidFill>
            <a:srgbClr val="9354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srgbClr val="404040"/>
              </a:solidFill>
              <a:latin typeface="Segoe UI"/>
            </a:endParaRPr>
          </a:p>
        </p:txBody>
      </p:sp>
      <p:grpSp>
        <p:nvGrpSpPr>
          <p:cNvPr id="226" name="Group 225"/>
          <p:cNvGrpSpPr/>
          <p:nvPr/>
        </p:nvGrpSpPr>
        <p:grpSpPr>
          <a:xfrm>
            <a:off x="7963239" y="1980281"/>
            <a:ext cx="2150758" cy="4537642"/>
            <a:chOff x="8122990" y="1963478"/>
            <a:chExt cx="2193885" cy="4628631"/>
          </a:xfrm>
        </p:grpSpPr>
        <p:sp>
          <p:nvSpPr>
            <p:cNvPr id="216" name="Right Arrow 215"/>
            <p:cNvSpPr/>
            <p:nvPr/>
          </p:nvSpPr>
          <p:spPr bwMode="auto">
            <a:xfrm>
              <a:off x="8138455" y="1963478"/>
              <a:ext cx="1280253" cy="640080"/>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0" rIns="0" bIns="0"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1176" kern="0" dirty="0">
                  <a:solidFill>
                    <a:srgbClr val="FFFFFF"/>
                  </a:solidFill>
                  <a:latin typeface="Segoe UI"/>
                  <a:ea typeface="Segoe UI" pitchFamily="34" charset="0"/>
                  <a:cs typeface="Segoe UI" pitchFamily="34" charset="0"/>
                </a:rPr>
                <a:t>Event Hubs</a:t>
              </a:r>
            </a:p>
          </p:txBody>
        </p:sp>
        <p:sp>
          <p:nvSpPr>
            <p:cNvPr id="217" name="Right Arrow 216"/>
            <p:cNvSpPr/>
            <p:nvPr/>
          </p:nvSpPr>
          <p:spPr bwMode="auto">
            <a:xfrm>
              <a:off x="8138455" y="3364712"/>
              <a:ext cx="1280253" cy="640080"/>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0" rIns="0" bIns="0" numCol="1" spcCol="0" rtlCol="0" fromWordArt="0" anchor="ctr" anchorCtr="0" forceAA="0" compatLnSpc="1">
              <a:prstTxWarp prst="textNoShape">
                <a:avLst/>
              </a:prstTxWarp>
              <a:noAutofit/>
            </a:bodyPr>
            <a:lstStyle/>
            <a:p>
              <a:pPr defTabSz="914102">
                <a:lnSpc>
                  <a:spcPct val="90000"/>
                </a:lnSpc>
                <a:defRPr/>
              </a:pPr>
              <a:r>
                <a:rPr lang="en-US" sz="1176" kern="0" dirty="0">
                  <a:solidFill>
                    <a:srgbClr val="FFFFFF"/>
                  </a:solidFill>
                  <a:latin typeface="Segoe UI"/>
                  <a:ea typeface="Segoe UI" pitchFamily="34" charset="0"/>
                  <a:cs typeface="Segoe UI" pitchFamily="34" charset="0"/>
                </a:rPr>
                <a:t>SQL DB, DW</a:t>
              </a:r>
            </a:p>
          </p:txBody>
        </p:sp>
        <p:sp>
          <p:nvSpPr>
            <p:cNvPr id="218" name="Right Arrow 217"/>
            <p:cNvSpPr/>
            <p:nvPr/>
          </p:nvSpPr>
          <p:spPr bwMode="auto">
            <a:xfrm>
              <a:off x="8122990" y="4080992"/>
              <a:ext cx="1280253" cy="640080"/>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0" rIns="0" bIns="0" numCol="1" spcCol="0" rtlCol="0" fromWordArt="0" anchor="ctr" anchorCtr="0" forceAA="0" compatLnSpc="1">
              <a:prstTxWarp prst="textNoShape">
                <a:avLst/>
              </a:prstTxWarp>
              <a:noAutofit/>
            </a:bodyPr>
            <a:lstStyle/>
            <a:p>
              <a:pPr defTabSz="914102">
                <a:lnSpc>
                  <a:spcPct val="90000"/>
                </a:lnSpc>
                <a:defRPr/>
              </a:pPr>
              <a:r>
                <a:rPr lang="en-US" sz="1176" kern="0" dirty="0">
                  <a:solidFill>
                    <a:srgbClr val="FFFFFF"/>
                  </a:solidFill>
                  <a:latin typeface="Segoe UI"/>
                  <a:ea typeface="Segoe UI" pitchFamily="34" charset="0"/>
                  <a:cs typeface="Segoe UI" pitchFamily="34" charset="0"/>
                </a:rPr>
                <a:t>Storage Blobs and Tables</a:t>
              </a:r>
            </a:p>
          </p:txBody>
        </p:sp>
        <p:sp>
          <p:nvSpPr>
            <p:cNvPr id="72" name="Right Arrow 71"/>
            <p:cNvSpPr/>
            <p:nvPr/>
          </p:nvSpPr>
          <p:spPr bwMode="auto">
            <a:xfrm>
              <a:off x="8122991" y="5952029"/>
              <a:ext cx="2193884" cy="640080"/>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0" rIns="0" bIns="0" numCol="1" spcCol="0" rtlCol="0" fromWordArt="0" anchor="ctr" anchorCtr="0" forceAA="0" compatLnSpc="1">
              <a:prstTxWarp prst="textNoShape">
                <a:avLst/>
              </a:prstTxWarp>
              <a:noAutofit/>
            </a:bodyPr>
            <a:lstStyle/>
            <a:p>
              <a:pPr defTabSz="914102">
                <a:lnSpc>
                  <a:spcPct val="90000"/>
                </a:lnSpc>
                <a:defRPr/>
              </a:pPr>
              <a:r>
                <a:rPr lang="en-US" sz="1176" kern="0" dirty="0">
                  <a:solidFill>
                    <a:srgbClr val="FFFFFF"/>
                  </a:solidFill>
                  <a:latin typeface="Segoe UI"/>
                  <a:ea typeface="Segoe UI" pitchFamily="34" charset="0"/>
                  <a:cs typeface="Segoe UI" pitchFamily="34" charset="0"/>
                </a:rPr>
                <a:t>Power BI</a:t>
              </a:r>
            </a:p>
          </p:txBody>
        </p:sp>
        <p:sp>
          <p:nvSpPr>
            <p:cNvPr id="73" name="Right Arrow 72"/>
            <p:cNvSpPr/>
            <p:nvPr/>
          </p:nvSpPr>
          <p:spPr bwMode="auto">
            <a:xfrm>
              <a:off x="8123308" y="4722080"/>
              <a:ext cx="1280253" cy="640080"/>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0" rIns="0" bIns="0" numCol="1" spcCol="0" rtlCol="0" fromWordArt="0" anchor="ctr" anchorCtr="0" forceAA="0" compatLnSpc="1">
              <a:prstTxWarp prst="textNoShape">
                <a:avLst/>
              </a:prstTxWarp>
              <a:noAutofit/>
            </a:bodyPr>
            <a:lstStyle/>
            <a:p>
              <a:pPr defTabSz="914102">
                <a:lnSpc>
                  <a:spcPct val="90000"/>
                </a:lnSpc>
                <a:defRPr/>
              </a:pPr>
              <a:r>
                <a:rPr lang="en-US" sz="1176" kern="0" dirty="0">
                  <a:solidFill>
                    <a:srgbClr val="FFFFFF"/>
                  </a:solidFill>
                  <a:latin typeface="Segoe UI"/>
                  <a:ea typeface="Segoe UI" pitchFamily="34" charset="0"/>
                  <a:cs typeface="Segoe UI" pitchFamily="34" charset="0"/>
                </a:rPr>
                <a:t>Document DB</a:t>
              </a:r>
            </a:p>
          </p:txBody>
        </p:sp>
      </p:grpSp>
      <p:cxnSp>
        <p:nvCxnSpPr>
          <p:cNvPr id="8" name="Straight Arrow Connector 7"/>
          <p:cNvCxnSpPr/>
          <p:nvPr/>
        </p:nvCxnSpPr>
        <p:spPr>
          <a:xfrm flipV="1">
            <a:off x="1459732" y="2487026"/>
            <a:ext cx="2931701" cy="9840"/>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3748137" y="4131706"/>
            <a:ext cx="647498" cy="0"/>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a:off x="1927555" y="4131706"/>
            <a:ext cx="647498" cy="0"/>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1969848" y="4378514"/>
            <a:ext cx="2513042" cy="723486"/>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V="1">
            <a:off x="3189903" y="4565093"/>
            <a:ext cx="1422261" cy="1106739"/>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V="1">
            <a:off x="1935057" y="5987257"/>
            <a:ext cx="448212" cy="0"/>
          </a:xfrm>
          <a:prstGeom prst="straightConnector1">
            <a:avLst/>
          </a:prstGeom>
          <a:ln w="25400">
            <a:solidFill>
              <a:srgbClr val="77777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flipV="1">
            <a:off x="5492915" y="3996404"/>
            <a:ext cx="809970" cy="44116"/>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p:cNvCxnSpPr>
            <a:stCxn id="77" idx="4"/>
            <a:endCxn id="82" idx="0"/>
          </p:cNvCxnSpPr>
          <p:nvPr/>
        </p:nvCxnSpPr>
        <p:spPr>
          <a:xfrm flipH="1">
            <a:off x="7105508" y="4795826"/>
            <a:ext cx="78" cy="239699"/>
          </a:xfrm>
          <a:prstGeom prst="straightConnector1">
            <a:avLst/>
          </a:prstGeom>
          <a:ln w="25400">
            <a:solidFill>
              <a:srgbClr val="777777"/>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9" name="Freeform 38"/>
          <p:cNvSpPr>
            <a:spLocks noEditPoints="1"/>
          </p:cNvSpPr>
          <p:nvPr/>
        </p:nvSpPr>
        <p:spPr bwMode="auto">
          <a:xfrm>
            <a:off x="4953555" y="5986681"/>
            <a:ext cx="810172" cy="816505"/>
          </a:xfrm>
          <a:custGeom>
            <a:avLst/>
            <a:gdLst>
              <a:gd name="T0" fmla="*/ 792 w 792"/>
              <a:gd name="T1" fmla="*/ 144 h 2588"/>
              <a:gd name="T2" fmla="*/ 396 w 792"/>
              <a:gd name="T3" fmla="*/ 0 h 2588"/>
              <a:gd name="T4" fmla="*/ 0 w 792"/>
              <a:gd name="T5" fmla="*/ 144 h 2588"/>
              <a:gd name="T6" fmla="*/ 0 w 792"/>
              <a:gd name="T7" fmla="*/ 792 h 2588"/>
              <a:gd name="T8" fmla="*/ 396 w 792"/>
              <a:gd name="T9" fmla="*/ 936 h 2588"/>
              <a:gd name="T10" fmla="*/ 792 w 792"/>
              <a:gd name="T11" fmla="*/ 792 h 2588"/>
              <a:gd name="T12" fmla="*/ 792 w 792"/>
              <a:gd name="T13" fmla="*/ 792 h 2588"/>
              <a:gd name="T14" fmla="*/ 792 w 792"/>
              <a:gd name="T15" fmla="*/ 144 h 2588"/>
              <a:gd name="T16" fmla="*/ 396 w 792"/>
              <a:gd name="T17" fmla="*/ 241 h 2588"/>
              <a:gd name="T18" fmla="*/ 65 w 792"/>
              <a:gd name="T19" fmla="*/ 144 h 2588"/>
              <a:gd name="T20" fmla="*/ 396 w 792"/>
              <a:gd name="T21" fmla="*/ 47 h 2588"/>
              <a:gd name="T22" fmla="*/ 728 w 792"/>
              <a:gd name="T23" fmla="*/ 144 h 2588"/>
              <a:gd name="T24" fmla="*/ 396 w 792"/>
              <a:gd name="T25" fmla="*/ 241 h 2588"/>
              <a:gd name="T26" fmla="*/ 792 w 792"/>
              <a:gd name="T27" fmla="*/ 970 h 2588"/>
              <a:gd name="T28" fmla="*/ 792 w 792"/>
              <a:gd name="T29" fmla="*/ 970 h 2588"/>
              <a:gd name="T30" fmla="*/ 792 w 792"/>
              <a:gd name="T31" fmla="*/ 1618 h 2588"/>
              <a:gd name="T32" fmla="*/ 792 w 792"/>
              <a:gd name="T33" fmla="*/ 1618 h 2588"/>
              <a:gd name="T34" fmla="*/ 396 w 792"/>
              <a:gd name="T35" fmla="*/ 1762 h 2588"/>
              <a:gd name="T36" fmla="*/ 0 w 792"/>
              <a:gd name="T37" fmla="*/ 1618 h 2588"/>
              <a:gd name="T38" fmla="*/ 0 w 792"/>
              <a:gd name="T39" fmla="*/ 970 h 2588"/>
              <a:gd name="T40" fmla="*/ 30 w 792"/>
              <a:gd name="T41" fmla="*/ 915 h 2588"/>
              <a:gd name="T42" fmla="*/ 97 w 792"/>
              <a:gd name="T43" fmla="*/ 946 h 2588"/>
              <a:gd name="T44" fmla="*/ 396 w 792"/>
              <a:gd name="T45" fmla="*/ 992 h 2588"/>
              <a:gd name="T46" fmla="*/ 696 w 792"/>
              <a:gd name="T47" fmla="*/ 946 h 2588"/>
              <a:gd name="T48" fmla="*/ 763 w 792"/>
              <a:gd name="T49" fmla="*/ 915 h 2588"/>
              <a:gd name="T50" fmla="*/ 792 w 792"/>
              <a:gd name="T51" fmla="*/ 970 h 2588"/>
              <a:gd name="T52" fmla="*/ 792 w 792"/>
              <a:gd name="T53" fmla="*/ 1796 h 2588"/>
              <a:gd name="T54" fmla="*/ 792 w 792"/>
              <a:gd name="T55" fmla="*/ 1796 h 2588"/>
              <a:gd name="T56" fmla="*/ 792 w 792"/>
              <a:gd name="T57" fmla="*/ 2444 h 2588"/>
              <a:gd name="T58" fmla="*/ 792 w 792"/>
              <a:gd name="T59" fmla="*/ 2444 h 2588"/>
              <a:gd name="T60" fmla="*/ 396 w 792"/>
              <a:gd name="T61" fmla="*/ 2588 h 2588"/>
              <a:gd name="T62" fmla="*/ 0 w 792"/>
              <a:gd name="T63" fmla="*/ 2444 h 2588"/>
              <a:gd name="T64" fmla="*/ 0 w 792"/>
              <a:gd name="T65" fmla="*/ 1796 h 2588"/>
              <a:gd name="T66" fmla="*/ 30 w 792"/>
              <a:gd name="T67" fmla="*/ 1741 h 2588"/>
              <a:gd name="T68" fmla="*/ 97 w 792"/>
              <a:gd name="T69" fmla="*/ 1772 h 2588"/>
              <a:gd name="T70" fmla="*/ 396 w 792"/>
              <a:gd name="T71" fmla="*/ 1818 h 2588"/>
              <a:gd name="T72" fmla="*/ 696 w 792"/>
              <a:gd name="T73" fmla="*/ 1772 h 2588"/>
              <a:gd name="T74" fmla="*/ 763 w 792"/>
              <a:gd name="T75" fmla="*/ 1741 h 2588"/>
              <a:gd name="T76" fmla="*/ 792 w 792"/>
              <a:gd name="T77" fmla="*/ 1796 h 2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92" h="2588">
                <a:moveTo>
                  <a:pt x="792" y="144"/>
                </a:moveTo>
                <a:cubicBezTo>
                  <a:pt x="792" y="64"/>
                  <a:pt x="615" y="0"/>
                  <a:pt x="396" y="0"/>
                </a:cubicBezTo>
                <a:cubicBezTo>
                  <a:pt x="178" y="0"/>
                  <a:pt x="0" y="64"/>
                  <a:pt x="0" y="144"/>
                </a:cubicBezTo>
                <a:cubicBezTo>
                  <a:pt x="0" y="792"/>
                  <a:pt x="0" y="792"/>
                  <a:pt x="0" y="792"/>
                </a:cubicBezTo>
                <a:cubicBezTo>
                  <a:pt x="0" y="872"/>
                  <a:pt x="178" y="936"/>
                  <a:pt x="396" y="936"/>
                </a:cubicBezTo>
                <a:cubicBezTo>
                  <a:pt x="615" y="936"/>
                  <a:pt x="792" y="872"/>
                  <a:pt x="792" y="792"/>
                </a:cubicBezTo>
                <a:cubicBezTo>
                  <a:pt x="792" y="792"/>
                  <a:pt x="792" y="792"/>
                  <a:pt x="792" y="792"/>
                </a:cubicBezTo>
                <a:cubicBezTo>
                  <a:pt x="792" y="144"/>
                  <a:pt x="792" y="144"/>
                  <a:pt x="792" y="144"/>
                </a:cubicBezTo>
                <a:close/>
                <a:moveTo>
                  <a:pt x="396" y="241"/>
                </a:moveTo>
                <a:cubicBezTo>
                  <a:pt x="214" y="241"/>
                  <a:pt x="65" y="198"/>
                  <a:pt x="65" y="144"/>
                </a:cubicBezTo>
                <a:cubicBezTo>
                  <a:pt x="65" y="90"/>
                  <a:pt x="214" y="47"/>
                  <a:pt x="396" y="47"/>
                </a:cubicBezTo>
                <a:cubicBezTo>
                  <a:pt x="579" y="47"/>
                  <a:pt x="728" y="90"/>
                  <a:pt x="728" y="144"/>
                </a:cubicBezTo>
                <a:cubicBezTo>
                  <a:pt x="728" y="198"/>
                  <a:pt x="579" y="241"/>
                  <a:pt x="396" y="241"/>
                </a:cubicBezTo>
                <a:close/>
                <a:moveTo>
                  <a:pt x="792" y="970"/>
                </a:moveTo>
                <a:cubicBezTo>
                  <a:pt x="792" y="970"/>
                  <a:pt x="792" y="970"/>
                  <a:pt x="792" y="970"/>
                </a:cubicBezTo>
                <a:cubicBezTo>
                  <a:pt x="792" y="1618"/>
                  <a:pt x="792" y="1618"/>
                  <a:pt x="792" y="1618"/>
                </a:cubicBezTo>
                <a:cubicBezTo>
                  <a:pt x="792" y="1618"/>
                  <a:pt x="792" y="1618"/>
                  <a:pt x="792" y="1618"/>
                </a:cubicBezTo>
                <a:cubicBezTo>
                  <a:pt x="792" y="1698"/>
                  <a:pt x="615" y="1762"/>
                  <a:pt x="396" y="1762"/>
                </a:cubicBezTo>
                <a:cubicBezTo>
                  <a:pt x="178" y="1762"/>
                  <a:pt x="0" y="1698"/>
                  <a:pt x="0" y="1618"/>
                </a:cubicBezTo>
                <a:cubicBezTo>
                  <a:pt x="0" y="970"/>
                  <a:pt x="0" y="970"/>
                  <a:pt x="0" y="970"/>
                </a:cubicBezTo>
                <a:cubicBezTo>
                  <a:pt x="0" y="951"/>
                  <a:pt x="11" y="932"/>
                  <a:pt x="30" y="915"/>
                </a:cubicBezTo>
                <a:cubicBezTo>
                  <a:pt x="48" y="926"/>
                  <a:pt x="71" y="937"/>
                  <a:pt x="97" y="946"/>
                </a:cubicBezTo>
                <a:cubicBezTo>
                  <a:pt x="178" y="976"/>
                  <a:pt x="284" y="992"/>
                  <a:pt x="396" y="992"/>
                </a:cubicBezTo>
                <a:cubicBezTo>
                  <a:pt x="509" y="992"/>
                  <a:pt x="615" y="976"/>
                  <a:pt x="696" y="946"/>
                </a:cubicBezTo>
                <a:cubicBezTo>
                  <a:pt x="722" y="937"/>
                  <a:pt x="744" y="926"/>
                  <a:pt x="763" y="915"/>
                </a:cubicBezTo>
                <a:cubicBezTo>
                  <a:pt x="782" y="932"/>
                  <a:pt x="792" y="951"/>
                  <a:pt x="792" y="970"/>
                </a:cubicBezTo>
                <a:close/>
                <a:moveTo>
                  <a:pt x="792" y="1796"/>
                </a:moveTo>
                <a:cubicBezTo>
                  <a:pt x="792" y="1796"/>
                  <a:pt x="792" y="1796"/>
                  <a:pt x="792" y="1796"/>
                </a:cubicBezTo>
                <a:cubicBezTo>
                  <a:pt x="792" y="2444"/>
                  <a:pt x="792" y="2444"/>
                  <a:pt x="792" y="2444"/>
                </a:cubicBezTo>
                <a:cubicBezTo>
                  <a:pt x="792" y="2444"/>
                  <a:pt x="792" y="2444"/>
                  <a:pt x="792" y="2444"/>
                </a:cubicBezTo>
                <a:cubicBezTo>
                  <a:pt x="792" y="2524"/>
                  <a:pt x="615" y="2588"/>
                  <a:pt x="396" y="2588"/>
                </a:cubicBezTo>
                <a:cubicBezTo>
                  <a:pt x="178" y="2588"/>
                  <a:pt x="0" y="2524"/>
                  <a:pt x="0" y="2444"/>
                </a:cubicBezTo>
                <a:cubicBezTo>
                  <a:pt x="0" y="1796"/>
                  <a:pt x="0" y="1796"/>
                  <a:pt x="0" y="1796"/>
                </a:cubicBezTo>
                <a:cubicBezTo>
                  <a:pt x="0" y="1777"/>
                  <a:pt x="11" y="1758"/>
                  <a:pt x="30" y="1741"/>
                </a:cubicBezTo>
                <a:cubicBezTo>
                  <a:pt x="48" y="1752"/>
                  <a:pt x="71" y="1763"/>
                  <a:pt x="97" y="1772"/>
                </a:cubicBezTo>
                <a:cubicBezTo>
                  <a:pt x="178" y="1802"/>
                  <a:pt x="284" y="1818"/>
                  <a:pt x="396" y="1818"/>
                </a:cubicBezTo>
                <a:cubicBezTo>
                  <a:pt x="509" y="1818"/>
                  <a:pt x="615" y="1802"/>
                  <a:pt x="696" y="1772"/>
                </a:cubicBezTo>
                <a:cubicBezTo>
                  <a:pt x="722" y="1763"/>
                  <a:pt x="744" y="1752"/>
                  <a:pt x="763" y="1741"/>
                </a:cubicBezTo>
                <a:cubicBezTo>
                  <a:pt x="782" y="1758"/>
                  <a:pt x="792" y="1777"/>
                  <a:pt x="792" y="1796"/>
                </a:cubicBezTo>
                <a:close/>
              </a:path>
            </a:pathLst>
          </a:custGeom>
          <a:solidFill>
            <a:schemeClr val="bg2">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srgbClr val="404040"/>
              </a:solidFill>
              <a:latin typeface="Segoe UI"/>
            </a:endParaRPr>
          </a:p>
        </p:txBody>
      </p:sp>
      <p:cxnSp>
        <p:nvCxnSpPr>
          <p:cNvPr id="87" name="Straight Arrow Connector 86"/>
          <p:cNvCxnSpPr/>
          <p:nvPr/>
        </p:nvCxnSpPr>
        <p:spPr>
          <a:xfrm flipV="1">
            <a:off x="5736506" y="4593270"/>
            <a:ext cx="786400" cy="1360922"/>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7" name="Oval 76"/>
          <p:cNvSpPr/>
          <p:nvPr/>
        </p:nvSpPr>
        <p:spPr bwMode="auto">
          <a:xfrm>
            <a:off x="6348198" y="3234446"/>
            <a:ext cx="1514778" cy="1561379"/>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4821" rIns="0" bIns="0"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r>
              <a:rPr lang="en-US" sz="1568" kern="0" dirty="0">
                <a:gradFill>
                  <a:gsLst>
                    <a:gs pos="0">
                      <a:srgbClr val="FFFFFF"/>
                    </a:gs>
                    <a:gs pos="100000">
                      <a:srgbClr val="FFFFFF"/>
                    </a:gs>
                  </a:gsLst>
                  <a:lin ang="5400000" scaled="1"/>
                </a:gradFill>
                <a:latin typeface="Segoe UI"/>
                <a:ea typeface="Segoe UI" pitchFamily="34" charset="0"/>
                <a:cs typeface="Segoe UI" pitchFamily="34" charset="0"/>
              </a:rPr>
              <a:t>Stream Analytics</a:t>
            </a:r>
          </a:p>
        </p:txBody>
      </p:sp>
      <p:pic>
        <p:nvPicPr>
          <p:cNvPr id="78" name="Picture 77"/>
          <p:cNvPicPr/>
          <p:nvPr/>
        </p:nvPicPr>
        <p:blipFill rotWithShape="1">
          <a:blip r:embed="rId3"/>
          <a:srcRect r="74054"/>
          <a:stretch/>
        </p:blipFill>
        <p:spPr>
          <a:xfrm>
            <a:off x="6872488" y="4023563"/>
            <a:ext cx="479059" cy="579127"/>
          </a:xfrm>
          <a:prstGeom prst="rect">
            <a:avLst/>
          </a:prstGeom>
          <a:solidFill>
            <a:srgbClr val="FF0000"/>
          </a:solidFill>
        </p:spPr>
      </p:pic>
      <p:sp>
        <p:nvSpPr>
          <p:cNvPr id="81" name="TextBox 80"/>
          <p:cNvSpPr txBox="1"/>
          <p:nvPr/>
        </p:nvSpPr>
        <p:spPr>
          <a:xfrm>
            <a:off x="10219438" y="6140390"/>
            <a:ext cx="1704880" cy="190087"/>
          </a:xfrm>
          <a:prstGeom prst="rect">
            <a:avLst/>
          </a:prstGeom>
          <a:noFill/>
        </p:spPr>
        <p:txBody>
          <a:bodyPr wrap="none" lIns="0" tIns="0" rIns="0" bIns="0" rtlCol="0">
            <a:spAutoFit/>
          </a:bodyPr>
          <a:lstStyle>
            <a:defPPr>
              <a:defRPr lang="en-US"/>
            </a:defPPr>
            <a:lvl1pPr>
              <a:lnSpc>
                <a:spcPct val="90000"/>
              </a:lnSpc>
              <a:spcAft>
                <a:spcPts val="600"/>
              </a:spcAft>
              <a:defRPr sz="1400">
                <a:gradFill>
                  <a:gsLst>
                    <a:gs pos="2917">
                      <a:schemeClr val="tx2"/>
                    </a:gs>
                    <a:gs pos="30000">
                      <a:schemeClr val="tx2"/>
                    </a:gs>
                  </a:gsLst>
                  <a:lin ang="5400000" scaled="0"/>
                </a:gradFill>
                <a:latin typeface="+mn-lt"/>
              </a:defRPr>
            </a:lvl1pPr>
          </a:lstStyle>
          <a:p>
            <a:pPr defTabSz="896386">
              <a:spcAft>
                <a:spcPts val="588"/>
              </a:spcAft>
              <a:defRPr/>
            </a:pPr>
            <a:r>
              <a:rPr lang="en-US" sz="1372" kern="0" dirty="0">
                <a:gradFill>
                  <a:gsLst>
                    <a:gs pos="2917">
                      <a:srgbClr val="00188F"/>
                    </a:gs>
                    <a:gs pos="30000">
                      <a:srgbClr val="00188F"/>
                    </a:gs>
                  </a:gsLst>
                  <a:lin ang="5400000" scaled="0"/>
                </a:gradFill>
                <a:latin typeface="Segoe UI"/>
              </a:rPr>
              <a:t>Devices to take action</a:t>
            </a:r>
          </a:p>
        </p:txBody>
      </p:sp>
      <p:sp>
        <p:nvSpPr>
          <p:cNvPr id="82" name="Oval 81"/>
          <p:cNvSpPr/>
          <p:nvPr/>
        </p:nvSpPr>
        <p:spPr bwMode="auto">
          <a:xfrm>
            <a:off x="6348119" y="5035524"/>
            <a:ext cx="1514778" cy="1561379"/>
          </a:xfrm>
          <a:prstGeom prst="ellipse">
            <a:avLst/>
          </a:prstGeom>
          <a:solidFill>
            <a:srgbClr val="71B1D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4821" rIns="0" bIns="0"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r>
              <a:rPr lang="en-US" sz="1568" kern="0" dirty="0">
                <a:gradFill>
                  <a:gsLst>
                    <a:gs pos="0">
                      <a:srgbClr val="FFFFFF"/>
                    </a:gs>
                    <a:gs pos="100000">
                      <a:srgbClr val="FFFFFF"/>
                    </a:gs>
                  </a:gsLst>
                  <a:lin ang="5400000" scaled="1"/>
                </a:gradFill>
                <a:latin typeface="Segoe UI"/>
                <a:ea typeface="Segoe UI" pitchFamily="34" charset="0"/>
                <a:cs typeface="Segoe UI" pitchFamily="34" charset="0"/>
              </a:rPr>
              <a:t>Machine</a:t>
            </a:r>
          </a:p>
          <a:p>
            <a:pPr algn="ctr" defTabSz="914102" fontAlgn="base">
              <a:lnSpc>
                <a:spcPct val="90000"/>
              </a:lnSpc>
              <a:spcBef>
                <a:spcPct val="0"/>
              </a:spcBef>
              <a:spcAft>
                <a:spcPct val="0"/>
              </a:spcAft>
              <a:defRPr/>
            </a:pPr>
            <a:r>
              <a:rPr lang="en-US" sz="1568" kern="0" dirty="0">
                <a:gradFill>
                  <a:gsLst>
                    <a:gs pos="0">
                      <a:srgbClr val="FFFFFF"/>
                    </a:gs>
                    <a:gs pos="100000">
                      <a:srgbClr val="FFFFFF"/>
                    </a:gs>
                  </a:gsLst>
                  <a:lin ang="5400000" scaled="1"/>
                </a:gradFill>
                <a:latin typeface="Segoe UI"/>
                <a:ea typeface="Segoe UI" pitchFamily="34" charset="0"/>
                <a:cs typeface="Segoe UI" pitchFamily="34" charset="0"/>
              </a:rPr>
              <a:t>Learning</a:t>
            </a:r>
          </a:p>
        </p:txBody>
      </p:sp>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775552" y="4121388"/>
            <a:ext cx="592653" cy="592653"/>
          </a:xfrm>
          <a:prstGeom prst="rect">
            <a:avLst/>
          </a:prstGeom>
        </p:spPr>
      </p:pic>
      <p:sp>
        <p:nvSpPr>
          <p:cNvPr id="76" name="Freeform 75"/>
          <p:cNvSpPr>
            <a:spLocks noChangeAspect="1" noEditPoints="1"/>
          </p:cNvSpPr>
          <p:nvPr/>
        </p:nvSpPr>
        <p:spPr bwMode="black">
          <a:xfrm>
            <a:off x="10871783" y="5266581"/>
            <a:ext cx="400189" cy="751396"/>
          </a:xfrm>
          <a:custGeom>
            <a:avLst/>
            <a:gdLst>
              <a:gd name="T0" fmla="*/ 860 w 1012"/>
              <a:gd name="T1" fmla="*/ 1756 h 1907"/>
              <a:gd name="T2" fmla="*/ 837 w 1012"/>
              <a:gd name="T3" fmla="*/ 1771 h 1907"/>
              <a:gd name="T4" fmla="*/ 855 w 1012"/>
              <a:gd name="T5" fmla="*/ 1796 h 1907"/>
              <a:gd name="T6" fmla="*/ 873 w 1012"/>
              <a:gd name="T7" fmla="*/ 1766 h 1907"/>
              <a:gd name="T8" fmla="*/ 860 w 1012"/>
              <a:gd name="T9" fmla="*/ 1756 h 1907"/>
              <a:gd name="T10" fmla="*/ 837 w 1012"/>
              <a:gd name="T11" fmla="*/ 1771 h 1907"/>
              <a:gd name="T12" fmla="*/ 855 w 1012"/>
              <a:gd name="T13" fmla="*/ 1796 h 1907"/>
              <a:gd name="T14" fmla="*/ 873 w 1012"/>
              <a:gd name="T15" fmla="*/ 1766 h 1907"/>
              <a:gd name="T16" fmla="*/ 44 w 1012"/>
              <a:gd name="T17" fmla="*/ 0 h 1907"/>
              <a:gd name="T18" fmla="*/ 0 w 1012"/>
              <a:gd name="T19" fmla="*/ 1864 h 1907"/>
              <a:gd name="T20" fmla="*/ 968 w 1012"/>
              <a:gd name="T21" fmla="*/ 1907 h 1907"/>
              <a:gd name="T22" fmla="*/ 1012 w 1012"/>
              <a:gd name="T23" fmla="*/ 44 h 1907"/>
              <a:gd name="T24" fmla="*/ 201 w 1012"/>
              <a:gd name="T25" fmla="*/ 1793 h 1907"/>
              <a:gd name="T26" fmla="*/ 171 w 1012"/>
              <a:gd name="T27" fmla="*/ 1816 h 1907"/>
              <a:gd name="T28" fmla="*/ 119 w 1012"/>
              <a:gd name="T29" fmla="*/ 1785 h 1907"/>
              <a:gd name="T30" fmla="*/ 171 w 1012"/>
              <a:gd name="T31" fmla="*/ 1755 h 1907"/>
              <a:gd name="T32" fmla="*/ 201 w 1012"/>
              <a:gd name="T33" fmla="*/ 1777 h 1907"/>
              <a:gd name="T34" fmla="*/ 500 w 1012"/>
              <a:gd name="T35" fmla="*/ 1819 h 1907"/>
              <a:gd name="T36" fmla="*/ 473 w 1012"/>
              <a:gd name="T37" fmla="*/ 1792 h 1907"/>
              <a:gd name="T38" fmla="*/ 500 w 1012"/>
              <a:gd name="T39" fmla="*/ 1819 h 1907"/>
              <a:gd name="T40" fmla="*/ 473 w 1012"/>
              <a:gd name="T41" fmla="*/ 1789 h 1907"/>
              <a:gd name="T42" fmla="*/ 500 w 1012"/>
              <a:gd name="T43" fmla="*/ 1763 h 1907"/>
              <a:gd name="T44" fmla="*/ 539 w 1012"/>
              <a:gd name="T45" fmla="*/ 1824 h 1907"/>
              <a:gd name="T46" fmla="*/ 503 w 1012"/>
              <a:gd name="T47" fmla="*/ 1792 h 1907"/>
              <a:gd name="T48" fmla="*/ 539 w 1012"/>
              <a:gd name="T49" fmla="*/ 1824 h 1907"/>
              <a:gd name="T50" fmla="*/ 503 w 1012"/>
              <a:gd name="T51" fmla="*/ 1789 h 1907"/>
              <a:gd name="T52" fmla="*/ 539 w 1012"/>
              <a:gd name="T53" fmla="*/ 1758 h 1907"/>
              <a:gd name="T54" fmla="*/ 883 w 1012"/>
              <a:gd name="T55" fmla="*/ 1783 h 1907"/>
              <a:gd name="T56" fmla="*/ 848 w 1012"/>
              <a:gd name="T57" fmla="*/ 1804 h 1907"/>
              <a:gd name="T58" fmla="*/ 819 w 1012"/>
              <a:gd name="T59" fmla="*/ 1823 h 1907"/>
              <a:gd name="T60" fmla="*/ 809 w 1012"/>
              <a:gd name="T61" fmla="*/ 1823 h 1907"/>
              <a:gd name="T62" fmla="*/ 809 w 1012"/>
              <a:gd name="T63" fmla="*/ 1812 h 1907"/>
              <a:gd name="T64" fmla="*/ 812 w 1012"/>
              <a:gd name="T65" fmla="*/ 1809 h 1907"/>
              <a:gd name="T66" fmla="*/ 815 w 1012"/>
              <a:gd name="T67" fmla="*/ 1806 h 1907"/>
              <a:gd name="T68" fmla="*/ 831 w 1012"/>
              <a:gd name="T69" fmla="*/ 1790 h 1907"/>
              <a:gd name="T70" fmla="*/ 855 w 1012"/>
              <a:gd name="T71" fmla="*/ 1747 h 1907"/>
              <a:gd name="T72" fmla="*/ 880 w 1012"/>
              <a:gd name="T73" fmla="*/ 1761 h 1907"/>
              <a:gd name="T74" fmla="*/ 921 w 1012"/>
              <a:gd name="T75" fmla="*/ 1658 h 1907"/>
              <a:gd name="T76" fmla="*/ 91 w 1012"/>
              <a:gd name="T77" fmla="*/ 234 h 1907"/>
              <a:gd name="T78" fmla="*/ 921 w 1012"/>
              <a:gd name="T79" fmla="*/ 1658 h 1907"/>
              <a:gd name="T80" fmla="*/ 855 w 1012"/>
              <a:gd name="T81" fmla="*/ 1756 h 1907"/>
              <a:gd name="T82" fmla="*/ 851 w 1012"/>
              <a:gd name="T83" fmla="*/ 1796 h 1907"/>
              <a:gd name="T84" fmla="*/ 875 w 1012"/>
              <a:gd name="T85" fmla="*/ 1781 h 1907"/>
              <a:gd name="T86" fmla="*/ 860 w 1012"/>
              <a:gd name="T87" fmla="*/ 1756 h 1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012" h="1907">
                <a:moveTo>
                  <a:pt x="873" y="1766"/>
                </a:moveTo>
                <a:cubicBezTo>
                  <a:pt x="870" y="1761"/>
                  <a:pt x="866" y="1757"/>
                  <a:pt x="860" y="1756"/>
                </a:cubicBezTo>
                <a:cubicBezTo>
                  <a:pt x="855" y="1756"/>
                  <a:pt x="855" y="1756"/>
                  <a:pt x="855" y="1756"/>
                </a:cubicBezTo>
                <a:cubicBezTo>
                  <a:pt x="846" y="1756"/>
                  <a:pt x="839" y="1762"/>
                  <a:pt x="837" y="1771"/>
                </a:cubicBezTo>
                <a:cubicBezTo>
                  <a:pt x="833" y="1782"/>
                  <a:pt x="840" y="1793"/>
                  <a:pt x="851" y="1796"/>
                </a:cubicBezTo>
                <a:cubicBezTo>
                  <a:pt x="855" y="1796"/>
                  <a:pt x="855" y="1796"/>
                  <a:pt x="855" y="1796"/>
                </a:cubicBezTo>
                <a:cubicBezTo>
                  <a:pt x="865" y="1796"/>
                  <a:pt x="873" y="1790"/>
                  <a:pt x="875" y="1781"/>
                </a:cubicBezTo>
                <a:cubicBezTo>
                  <a:pt x="876" y="1776"/>
                  <a:pt x="875" y="1770"/>
                  <a:pt x="873" y="1766"/>
                </a:cubicBezTo>
                <a:close/>
                <a:moveTo>
                  <a:pt x="873" y="1766"/>
                </a:moveTo>
                <a:cubicBezTo>
                  <a:pt x="870" y="1761"/>
                  <a:pt x="866" y="1757"/>
                  <a:pt x="860" y="1756"/>
                </a:cubicBezTo>
                <a:cubicBezTo>
                  <a:pt x="855" y="1756"/>
                  <a:pt x="855" y="1756"/>
                  <a:pt x="855" y="1756"/>
                </a:cubicBezTo>
                <a:cubicBezTo>
                  <a:pt x="846" y="1756"/>
                  <a:pt x="839" y="1762"/>
                  <a:pt x="837" y="1771"/>
                </a:cubicBezTo>
                <a:cubicBezTo>
                  <a:pt x="833" y="1782"/>
                  <a:pt x="840" y="1793"/>
                  <a:pt x="851" y="1796"/>
                </a:cubicBezTo>
                <a:cubicBezTo>
                  <a:pt x="855" y="1796"/>
                  <a:pt x="855" y="1796"/>
                  <a:pt x="855" y="1796"/>
                </a:cubicBezTo>
                <a:cubicBezTo>
                  <a:pt x="865" y="1796"/>
                  <a:pt x="873" y="1790"/>
                  <a:pt x="875" y="1781"/>
                </a:cubicBezTo>
                <a:cubicBezTo>
                  <a:pt x="876" y="1776"/>
                  <a:pt x="875" y="1770"/>
                  <a:pt x="873" y="1766"/>
                </a:cubicBezTo>
                <a:close/>
                <a:moveTo>
                  <a:pt x="968" y="0"/>
                </a:moveTo>
                <a:cubicBezTo>
                  <a:pt x="968" y="0"/>
                  <a:pt x="968" y="0"/>
                  <a:pt x="44" y="0"/>
                </a:cubicBezTo>
                <a:cubicBezTo>
                  <a:pt x="19" y="0"/>
                  <a:pt x="0" y="19"/>
                  <a:pt x="0" y="44"/>
                </a:cubicBezTo>
                <a:cubicBezTo>
                  <a:pt x="0" y="1864"/>
                  <a:pt x="0" y="1864"/>
                  <a:pt x="0" y="1864"/>
                </a:cubicBezTo>
                <a:cubicBezTo>
                  <a:pt x="0" y="1889"/>
                  <a:pt x="19" y="1907"/>
                  <a:pt x="44" y="1907"/>
                </a:cubicBezTo>
                <a:cubicBezTo>
                  <a:pt x="44" y="1907"/>
                  <a:pt x="44" y="1907"/>
                  <a:pt x="968" y="1907"/>
                </a:cubicBezTo>
                <a:cubicBezTo>
                  <a:pt x="993" y="1907"/>
                  <a:pt x="1012" y="1889"/>
                  <a:pt x="1012" y="1864"/>
                </a:cubicBezTo>
                <a:cubicBezTo>
                  <a:pt x="1012" y="44"/>
                  <a:pt x="1012" y="44"/>
                  <a:pt x="1012" y="44"/>
                </a:cubicBezTo>
                <a:cubicBezTo>
                  <a:pt x="1012" y="19"/>
                  <a:pt x="993" y="0"/>
                  <a:pt x="968" y="0"/>
                </a:cubicBezTo>
                <a:close/>
                <a:moveTo>
                  <a:pt x="201" y="1793"/>
                </a:moveTo>
                <a:cubicBezTo>
                  <a:pt x="147" y="1793"/>
                  <a:pt x="147" y="1793"/>
                  <a:pt x="147" y="1793"/>
                </a:cubicBezTo>
                <a:cubicBezTo>
                  <a:pt x="171" y="1816"/>
                  <a:pt x="171" y="1816"/>
                  <a:pt x="171" y="1816"/>
                </a:cubicBezTo>
                <a:cubicBezTo>
                  <a:pt x="151" y="1816"/>
                  <a:pt x="151" y="1816"/>
                  <a:pt x="151" y="1816"/>
                </a:cubicBezTo>
                <a:cubicBezTo>
                  <a:pt x="119" y="1785"/>
                  <a:pt x="119" y="1785"/>
                  <a:pt x="119" y="1785"/>
                </a:cubicBezTo>
                <a:cubicBezTo>
                  <a:pt x="151" y="1755"/>
                  <a:pt x="151" y="1755"/>
                  <a:pt x="151" y="1755"/>
                </a:cubicBezTo>
                <a:cubicBezTo>
                  <a:pt x="171" y="1755"/>
                  <a:pt x="171" y="1755"/>
                  <a:pt x="171" y="1755"/>
                </a:cubicBezTo>
                <a:cubicBezTo>
                  <a:pt x="147" y="1777"/>
                  <a:pt x="147" y="1777"/>
                  <a:pt x="147" y="1777"/>
                </a:cubicBezTo>
                <a:cubicBezTo>
                  <a:pt x="201" y="1777"/>
                  <a:pt x="201" y="1777"/>
                  <a:pt x="201" y="1777"/>
                </a:cubicBezTo>
                <a:lnTo>
                  <a:pt x="201" y="1793"/>
                </a:lnTo>
                <a:close/>
                <a:moveTo>
                  <a:pt x="500" y="1819"/>
                </a:moveTo>
                <a:cubicBezTo>
                  <a:pt x="473" y="1815"/>
                  <a:pt x="473" y="1815"/>
                  <a:pt x="473" y="1815"/>
                </a:cubicBezTo>
                <a:cubicBezTo>
                  <a:pt x="473" y="1792"/>
                  <a:pt x="473" y="1792"/>
                  <a:pt x="473" y="1792"/>
                </a:cubicBezTo>
                <a:cubicBezTo>
                  <a:pt x="500" y="1792"/>
                  <a:pt x="500" y="1792"/>
                  <a:pt x="500" y="1792"/>
                </a:cubicBezTo>
                <a:lnTo>
                  <a:pt x="500" y="1819"/>
                </a:lnTo>
                <a:close/>
                <a:moveTo>
                  <a:pt x="500" y="1789"/>
                </a:moveTo>
                <a:cubicBezTo>
                  <a:pt x="473" y="1789"/>
                  <a:pt x="473" y="1789"/>
                  <a:pt x="473" y="1789"/>
                </a:cubicBezTo>
                <a:cubicBezTo>
                  <a:pt x="473" y="1767"/>
                  <a:pt x="473" y="1767"/>
                  <a:pt x="473" y="1767"/>
                </a:cubicBezTo>
                <a:cubicBezTo>
                  <a:pt x="500" y="1763"/>
                  <a:pt x="500" y="1763"/>
                  <a:pt x="500" y="1763"/>
                </a:cubicBezTo>
                <a:lnTo>
                  <a:pt x="500" y="1789"/>
                </a:lnTo>
                <a:close/>
                <a:moveTo>
                  <a:pt x="539" y="1824"/>
                </a:moveTo>
                <a:cubicBezTo>
                  <a:pt x="503" y="1819"/>
                  <a:pt x="503" y="1819"/>
                  <a:pt x="503" y="1819"/>
                </a:cubicBezTo>
                <a:cubicBezTo>
                  <a:pt x="503" y="1792"/>
                  <a:pt x="503" y="1792"/>
                  <a:pt x="503" y="1792"/>
                </a:cubicBezTo>
                <a:cubicBezTo>
                  <a:pt x="539" y="1792"/>
                  <a:pt x="539" y="1792"/>
                  <a:pt x="539" y="1792"/>
                </a:cubicBezTo>
                <a:lnTo>
                  <a:pt x="539" y="1824"/>
                </a:lnTo>
                <a:close/>
                <a:moveTo>
                  <a:pt x="539" y="1789"/>
                </a:moveTo>
                <a:cubicBezTo>
                  <a:pt x="503" y="1789"/>
                  <a:pt x="503" y="1789"/>
                  <a:pt x="503" y="1789"/>
                </a:cubicBezTo>
                <a:cubicBezTo>
                  <a:pt x="503" y="1763"/>
                  <a:pt x="503" y="1763"/>
                  <a:pt x="503" y="1763"/>
                </a:cubicBezTo>
                <a:cubicBezTo>
                  <a:pt x="539" y="1758"/>
                  <a:pt x="539" y="1758"/>
                  <a:pt x="539" y="1758"/>
                </a:cubicBezTo>
                <a:lnTo>
                  <a:pt x="539" y="1789"/>
                </a:lnTo>
                <a:close/>
                <a:moveTo>
                  <a:pt x="883" y="1783"/>
                </a:moveTo>
                <a:cubicBezTo>
                  <a:pt x="881" y="1796"/>
                  <a:pt x="869" y="1806"/>
                  <a:pt x="855" y="1806"/>
                </a:cubicBezTo>
                <a:cubicBezTo>
                  <a:pt x="853" y="1806"/>
                  <a:pt x="851" y="1804"/>
                  <a:pt x="848" y="1804"/>
                </a:cubicBezTo>
                <a:cubicBezTo>
                  <a:pt x="846" y="1803"/>
                  <a:pt x="844" y="1802"/>
                  <a:pt x="841" y="1801"/>
                </a:cubicBezTo>
                <a:cubicBezTo>
                  <a:pt x="841" y="1801"/>
                  <a:pt x="841" y="1801"/>
                  <a:pt x="819" y="1823"/>
                </a:cubicBezTo>
                <a:cubicBezTo>
                  <a:pt x="818" y="1824"/>
                  <a:pt x="816" y="1824"/>
                  <a:pt x="815" y="1824"/>
                </a:cubicBezTo>
                <a:cubicBezTo>
                  <a:pt x="812" y="1824"/>
                  <a:pt x="811" y="1824"/>
                  <a:pt x="809" y="1823"/>
                </a:cubicBezTo>
                <a:cubicBezTo>
                  <a:pt x="806" y="1820"/>
                  <a:pt x="806" y="1815"/>
                  <a:pt x="809" y="1813"/>
                </a:cubicBezTo>
                <a:cubicBezTo>
                  <a:pt x="809" y="1813"/>
                  <a:pt x="809" y="1812"/>
                  <a:pt x="809" y="1812"/>
                </a:cubicBezTo>
                <a:cubicBezTo>
                  <a:pt x="810" y="1812"/>
                  <a:pt x="810" y="1811"/>
                  <a:pt x="811" y="1810"/>
                </a:cubicBezTo>
                <a:cubicBezTo>
                  <a:pt x="811" y="1810"/>
                  <a:pt x="812" y="1810"/>
                  <a:pt x="812" y="1809"/>
                </a:cubicBezTo>
                <a:cubicBezTo>
                  <a:pt x="813" y="1808"/>
                  <a:pt x="814" y="1808"/>
                  <a:pt x="815" y="1807"/>
                </a:cubicBezTo>
                <a:cubicBezTo>
                  <a:pt x="815" y="1806"/>
                  <a:pt x="815" y="1806"/>
                  <a:pt x="815" y="1806"/>
                </a:cubicBezTo>
                <a:cubicBezTo>
                  <a:pt x="816" y="1806"/>
                  <a:pt x="816" y="1805"/>
                  <a:pt x="817" y="1805"/>
                </a:cubicBezTo>
                <a:cubicBezTo>
                  <a:pt x="831" y="1790"/>
                  <a:pt x="831" y="1790"/>
                  <a:pt x="831" y="1790"/>
                </a:cubicBezTo>
                <a:cubicBezTo>
                  <a:pt x="827" y="1784"/>
                  <a:pt x="826" y="1776"/>
                  <a:pt x="827" y="1769"/>
                </a:cubicBezTo>
                <a:cubicBezTo>
                  <a:pt x="831" y="1756"/>
                  <a:pt x="842" y="1747"/>
                  <a:pt x="855" y="1747"/>
                </a:cubicBezTo>
                <a:cubicBezTo>
                  <a:pt x="858" y="1747"/>
                  <a:pt x="860" y="1747"/>
                  <a:pt x="862" y="1748"/>
                </a:cubicBezTo>
                <a:cubicBezTo>
                  <a:pt x="870" y="1749"/>
                  <a:pt x="876" y="1754"/>
                  <a:pt x="880" y="1761"/>
                </a:cubicBezTo>
                <a:cubicBezTo>
                  <a:pt x="884" y="1768"/>
                  <a:pt x="885" y="1775"/>
                  <a:pt x="883" y="1783"/>
                </a:cubicBezTo>
                <a:close/>
                <a:moveTo>
                  <a:pt x="921" y="1658"/>
                </a:moveTo>
                <a:cubicBezTo>
                  <a:pt x="91" y="1658"/>
                  <a:pt x="91" y="1658"/>
                  <a:pt x="91" y="1658"/>
                </a:cubicBezTo>
                <a:cubicBezTo>
                  <a:pt x="91" y="234"/>
                  <a:pt x="91" y="234"/>
                  <a:pt x="91" y="234"/>
                </a:cubicBezTo>
                <a:cubicBezTo>
                  <a:pt x="921" y="234"/>
                  <a:pt x="921" y="234"/>
                  <a:pt x="921" y="234"/>
                </a:cubicBezTo>
                <a:lnTo>
                  <a:pt x="921" y="1658"/>
                </a:lnTo>
                <a:close/>
                <a:moveTo>
                  <a:pt x="860" y="1756"/>
                </a:moveTo>
                <a:cubicBezTo>
                  <a:pt x="855" y="1756"/>
                  <a:pt x="855" y="1756"/>
                  <a:pt x="855" y="1756"/>
                </a:cubicBezTo>
                <a:cubicBezTo>
                  <a:pt x="846" y="1756"/>
                  <a:pt x="839" y="1762"/>
                  <a:pt x="837" y="1771"/>
                </a:cubicBezTo>
                <a:cubicBezTo>
                  <a:pt x="833" y="1782"/>
                  <a:pt x="840" y="1793"/>
                  <a:pt x="851" y="1796"/>
                </a:cubicBezTo>
                <a:cubicBezTo>
                  <a:pt x="855" y="1796"/>
                  <a:pt x="855" y="1796"/>
                  <a:pt x="855" y="1796"/>
                </a:cubicBezTo>
                <a:cubicBezTo>
                  <a:pt x="865" y="1796"/>
                  <a:pt x="873" y="1790"/>
                  <a:pt x="875" y="1781"/>
                </a:cubicBezTo>
                <a:cubicBezTo>
                  <a:pt x="876" y="1776"/>
                  <a:pt x="875" y="1770"/>
                  <a:pt x="873" y="1766"/>
                </a:cubicBezTo>
                <a:cubicBezTo>
                  <a:pt x="870" y="1761"/>
                  <a:pt x="866" y="1757"/>
                  <a:pt x="860" y="1756"/>
                </a:cubicBezTo>
                <a:close/>
              </a:path>
            </a:pathLst>
          </a:custGeom>
          <a:solidFill>
            <a:srgbClr val="00188F"/>
          </a:solidFill>
          <a:ln>
            <a:noFill/>
          </a:ln>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367">
              <a:defRPr/>
            </a:pPr>
            <a:endParaRPr lang="en-US" sz="1765" dirty="0">
              <a:solidFill>
                <a:srgbClr val="404040"/>
              </a:solidFill>
              <a:latin typeface="Segoe UI"/>
            </a:endParaRPr>
          </a:p>
        </p:txBody>
      </p:sp>
      <p:pic>
        <p:nvPicPr>
          <p:cNvPr id="17" name="Picture 16"/>
          <p:cNvPicPr>
            <a:picLocks noChangeAspect="1"/>
          </p:cNvPicPr>
          <p:nvPr/>
        </p:nvPicPr>
        <p:blipFill>
          <a:blip r:embed="rId5" cstate="print">
            <a:biLevel thresh="50000"/>
            <a:extLst>
              <a:ext uri="{28A0092B-C50C-407E-A947-70E740481C1C}">
                <a14:useLocalDpi xmlns:a14="http://schemas.microsoft.com/office/drawing/2010/main" val="0"/>
              </a:ext>
            </a:extLst>
          </a:blip>
          <a:stretch>
            <a:fillRect/>
          </a:stretch>
        </p:blipFill>
        <p:spPr>
          <a:xfrm>
            <a:off x="6895381" y="5849320"/>
            <a:ext cx="479059" cy="479059"/>
          </a:xfrm>
          <a:prstGeom prst="rect">
            <a:avLst/>
          </a:prstGeom>
        </p:spPr>
      </p:pic>
      <p:sp>
        <p:nvSpPr>
          <p:cNvPr id="2" name="TextBox 1"/>
          <p:cNvSpPr txBox="1"/>
          <p:nvPr/>
        </p:nvSpPr>
        <p:spPr>
          <a:xfrm>
            <a:off x="8187658" y="6376400"/>
            <a:ext cx="1223626" cy="190087"/>
          </a:xfrm>
          <a:prstGeom prst="rect">
            <a:avLst/>
          </a:prstGeom>
          <a:noFill/>
        </p:spPr>
        <p:txBody>
          <a:bodyPr wrap="none" lIns="0" tIns="0" rIns="0" bIns="0" rtlCol="0">
            <a:spAutoFit/>
          </a:bodyPr>
          <a:lstStyle>
            <a:defPPr>
              <a:defRPr lang="en-US"/>
            </a:defPPr>
            <a:lvl1pPr>
              <a:lnSpc>
                <a:spcPct val="90000"/>
              </a:lnSpc>
              <a:spcAft>
                <a:spcPts val="600"/>
              </a:spcAft>
              <a:defRPr sz="1400">
                <a:gradFill>
                  <a:gsLst>
                    <a:gs pos="2917">
                      <a:schemeClr val="tx2"/>
                    </a:gs>
                    <a:gs pos="30000">
                      <a:schemeClr val="tx2"/>
                    </a:gs>
                  </a:gsLst>
                  <a:lin ang="5400000" scaled="0"/>
                </a:gradFill>
              </a:defRPr>
            </a:lvl1pPr>
          </a:lstStyle>
          <a:p>
            <a:pPr defTabSz="896386">
              <a:spcAft>
                <a:spcPts val="588"/>
              </a:spcAft>
              <a:defRPr/>
            </a:pPr>
            <a:r>
              <a:rPr lang="en-US" sz="1372" kern="0" dirty="0">
                <a:gradFill>
                  <a:gsLst>
                    <a:gs pos="2917">
                      <a:srgbClr val="00188F"/>
                    </a:gs>
                    <a:gs pos="30000">
                      <a:srgbClr val="00188F"/>
                    </a:gs>
                  </a:gsLst>
                  <a:lin ang="5400000" scaled="0"/>
                </a:gradFill>
                <a:latin typeface="Segoe UI"/>
              </a:rPr>
              <a:t>more to come…</a:t>
            </a:r>
          </a:p>
        </p:txBody>
      </p:sp>
      <p:sp>
        <p:nvSpPr>
          <p:cNvPr id="88" name="TextBox 87"/>
          <p:cNvSpPr txBox="1"/>
          <p:nvPr/>
        </p:nvSpPr>
        <p:spPr>
          <a:xfrm>
            <a:off x="5026398" y="6279572"/>
            <a:ext cx="754730" cy="298709"/>
          </a:xfrm>
          <a:prstGeom prst="rect">
            <a:avLst/>
          </a:prstGeom>
          <a:noFill/>
        </p:spPr>
        <p:txBody>
          <a:bodyPr wrap="square" lIns="0" tIns="0" rIns="0" bIns="0" rtlCol="0">
            <a:spAutoFit/>
          </a:bodyPr>
          <a:lstStyle/>
          <a:p>
            <a:pPr algn="ctr" defTabSz="896386">
              <a:lnSpc>
                <a:spcPct val="90000"/>
              </a:lnSpc>
              <a:spcAft>
                <a:spcPts val="588"/>
              </a:spcAft>
              <a:defRPr/>
            </a:pPr>
            <a:r>
              <a:rPr lang="en-US" sz="1078" kern="0" dirty="0">
                <a:solidFill>
                  <a:srgbClr val="FFFFFF"/>
                </a:solidFill>
                <a:latin typeface="Segoe UI"/>
              </a:rPr>
              <a:t>Reference Data</a:t>
            </a:r>
          </a:p>
        </p:txBody>
      </p:sp>
      <p:sp>
        <p:nvSpPr>
          <p:cNvPr id="89" name="Right Arrow 88"/>
          <p:cNvSpPr/>
          <p:nvPr/>
        </p:nvSpPr>
        <p:spPr bwMode="auto">
          <a:xfrm>
            <a:off x="7985380" y="2671277"/>
            <a:ext cx="1255086" cy="627497"/>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0" rIns="0" bIns="0"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1176" kern="0" dirty="0">
                <a:solidFill>
                  <a:srgbClr val="FFFFFF"/>
                </a:solidFill>
                <a:latin typeface="Segoe UI"/>
                <a:ea typeface="Segoe UI" pitchFamily="34" charset="0"/>
                <a:cs typeface="Segoe UI" pitchFamily="34" charset="0"/>
              </a:rPr>
              <a:t>Service Bus Queues, Topics</a:t>
            </a:r>
          </a:p>
        </p:txBody>
      </p:sp>
      <p:sp>
        <p:nvSpPr>
          <p:cNvPr id="90" name="Oval 89"/>
          <p:cNvSpPr/>
          <p:nvPr/>
        </p:nvSpPr>
        <p:spPr bwMode="auto">
          <a:xfrm>
            <a:off x="4372759" y="2152442"/>
            <a:ext cx="1052444" cy="1118212"/>
          </a:xfrm>
          <a:prstGeom prst="ellipse">
            <a:avLst/>
          </a:prstGeom>
          <a:solidFill>
            <a:srgbClr val="71B1D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4821" rIns="0" bIns="0"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kern="0" dirty="0">
                <a:gradFill>
                  <a:gsLst>
                    <a:gs pos="0">
                      <a:srgbClr val="FFFFFF"/>
                    </a:gs>
                    <a:gs pos="100000">
                      <a:srgbClr val="FFFFFF"/>
                    </a:gs>
                  </a:gsLst>
                  <a:lin ang="5400000" scaled="1"/>
                </a:gradFill>
                <a:latin typeface="Segoe UI"/>
                <a:ea typeface="Segoe UI" pitchFamily="34" charset="0"/>
                <a:cs typeface="Segoe UI" pitchFamily="34" charset="0"/>
              </a:rPr>
              <a:t>Event Hubs</a:t>
            </a:r>
          </a:p>
        </p:txBody>
      </p:sp>
      <p:cxnSp>
        <p:nvCxnSpPr>
          <p:cNvPr id="91" name="Straight Arrow Connector 90"/>
          <p:cNvCxnSpPr/>
          <p:nvPr/>
        </p:nvCxnSpPr>
        <p:spPr>
          <a:xfrm>
            <a:off x="5485415" y="2784996"/>
            <a:ext cx="1140432" cy="513778"/>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93" name="Freeform 92"/>
          <p:cNvSpPr>
            <a:spLocks noChangeAspect="1"/>
          </p:cNvSpPr>
          <p:nvPr/>
        </p:nvSpPr>
        <p:spPr bwMode="auto">
          <a:xfrm rot="5280000">
            <a:off x="4665494" y="3870302"/>
            <a:ext cx="438538" cy="557630"/>
          </a:xfrm>
          <a:custGeom>
            <a:avLst/>
            <a:gdLst>
              <a:gd name="connsiteX0" fmla="*/ 1704966 w 2556145"/>
              <a:gd name="connsiteY0" fmla="*/ 3221586 h 3250307"/>
              <a:gd name="connsiteX1" fmla="*/ 1719326 w 2556145"/>
              <a:gd name="connsiteY1" fmla="*/ 2810357 h 3250307"/>
              <a:gd name="connsiteX2" fmla="*/ 2130556 w 2556145"/>
              <a:gd name="connsiteY2" fmla="*/ 2824717 h 3250307"/>
              <a:gd name="connsiteX3" fmla="*/ 2144916 w 2556145"/>
              <a:gd name="connsiteY3" fmla="*/ 2413488 h 3250307"/>
              <a:gd name="connsiteX4" fmla="*/ 2556145 w 2556145"/>
              <a:gd name="connsiteY4" fmla="*/ 2427849 h 3250307"/>
              <a:gd name="connsiteX5" fmla="*/ 2527424 w 2556145"/>
              <a:gd name="connsiteY5" fmla="*/ 3250307 h 3250307"/>
              <a:gd name="connsiteX6" fmla="*/ 297522 w 2556145"/>
              <a:gd name="connsiteY6" fmla="*/ 1966692 h 3250307"/>
              <a:gd name="connsiteX7" fmla="*/ 542806 w 2556145"/>
              <a:gd name="connsiteY7" fmla="*/ 1737961 h 3250307"/>
              <a:gd name="connsiteX8" fmla="*/ 634409 w 2556145"/>
              <a:gd name="connsiteY8" fmla="*/ 1759807 h 3250307"/>
              <a:gd name="connsiteX9" fmla="*/ 675730 w 2556145"/>
              <a:gd name="connsiteY9" fmla="*/ 1789816 h 3250307"/>
              <a:gd name="connsiteX10" fmla="*/ 932915 w 2556145"/>
              <a:gd name="connsiteY10" fmla="*/ 1504183 h 3250307"/>
              <a:gd name="connsiteX11" fmla="*/ 882766 w 2556145"/>
              <a:gd name="connsiteY11" fmla="*/ 1474652 h 3250307"/>
              <a:gd name="connsiteX12" fmla="*/ 740661 w 2556145"/>
              <a:gd name="connsiteY12" fmla="*/ 1183285 h 3250307"/>
              <a:gd name="connsiteX13" fmla="*/ 1097679 w 2556145"/>
              <a:gd name="connsiteY13" fmla="*/ 850360 h 3250307"/>
              <a:gd name="connsiteX14" fmla="*/ 1378424 w 2556145"/>
              <a:gd name="connsiteY14" fmla="*/ 1012444 h 3250307"/>
              <a:gd name="connsiteX15" fmla="*/ 1388475 w 2556145"/>
              <a:gd name="connsiteY15" fmla="*/ 1032609 h 3250307"/>
              <a:gd name="connsiteX16" fmla="*/ 1627124 w 2556145"/>
              <a:gd name="connsiteY16" fmla="*/ 877628 h 3250307"/>
              <a:gd name="connsiteX17" fmla="*/ 1612998 w 2556145"/>
              <a:gd name="connsiteY17" fmla="*/ 849286 h 3250307"/>
              <a:gd name="connsiteX18" fmla="*/ 1597594 w 2556145"/>
              <a:gd name="connsiteY18" fmla="*/ 756381 h 3250307"/>
              <a:gd name="connsiteX19" fmla="*/ 1842878 w 2556145"/>
              <a:gd name="connsiteY19" fmla="*/ 527650 h 3250307"/>
              <a:gd name="connsiteX20" fmla="*/ 2071609 w 2556145"/>
              <a:gd name="connsiteY20" fmla="*/ 772934 h 3250307"/>
              <a:gd name="connsiteX21" fmla="*/ 1826325 w 2556145"/>
              <a:gd name="connsiteY21" fmla="*/ 1001665 h 3250307"/>
              <a:gd name="connsiteX22" fmla="*/ 1661160 w 2556145"/>
              <a:gd name="connsiteY22" fmla="*/ 926395 h 3250307"/>
              <a:gd name="connsiteX23" fmla="*/ 1652778 w 2556145"/>
              <a:gd name="connsiteY23" fmla="*/ 915482 h 3250307"/>
              <a:gd name="connsiteX24" fmla="*/ 1408687 w 2556145"/>
              <a:gd name="connsiteY24" fmla="*/ 1073997 h 3250307"/>
              <a:gd name="connsiteX25" fmla="*/ 1426024 w 2556145"/>
              <a:gd name="connsiteY25" fmla="*/ 1137610 h 3250307"/>
              <a:gd name="connsiteX26" fmla="*/ 1430605 w 2556145"/>
              <a:gd name="connsiteY26" fmla="*/ 1207378 h 3250307"/>
              <a:gd name="connsiteX27" fmla="*/ 1344167 w 2556145"/>
              <a:gd name="connsiteY27" fmla="*/ 1424062 h 3250307"/>
              <a:gd name="connsiteX28" fmla="*/ 1305485 w 2556145"/>
              <a:gd name="connsiteY28" fmla="*/ 1455257 h 3250307"/>
              <a:gd name="connsiteX29" fmla="*/ 1636897 w 2556145"/>
              <a:gd name="connsiteY29" fmla="*/ 1798444 h 3250307"/>
              <a:gd name="connsiteX30" fmla="*/ 1666484 w 2556145"/>
              <a:gd name="connsiteY30" fmla="*/ 1779965 h 3250307"/>
              <a:gd name="connsiteX31" fmla="*/ 1737903 w 2556145"/>
              <a:gd name="connsiteY31" fmla="*/ 1768123 h 3250307"/>
              <a:gd name="connsiteX32" fmla="*/ 1913738 w 2556145"/>
              <a:gd name="connsiteY32" fmla="*/ 1956684 h 3250307"/>
              <a:gd name="connsiteX33" fmla="*/ 1725178 w 2556145"/>
              <a:gd name="connsiteY33" fmla="*/ 2132519 h 3250307"/>
              <a:gd name="connsiteX34" fmla="*/ 1549343 w 2556145"/>
              <a:gd name="connsiteY34" fmla="*/ 1943959 h 3250307"/>
              <a:gd name="connsiteX35" fmla="*/ 1566137 w 2556145"/>
              <a:gd name="connsiteY35" fmla="*/ 1873539 h 3250307"/>
              <a:gd name="connsiteX36" fmla="*/ 1600357 w 2556145"/>
              <a:gd name="connsiteY36" fmla="*/ 1826421 h 3250307"/>
              <a:gd name="connsiteX37" fmla="*/ 1269754 w 2556145"/>
              <a:gd name="connsiteY37" fmla="*/ 1484072 h 3250307"/>
              <a:gd name="connsiteX38" fmla="*/ 1254211 w 2556145"/>
              <a:gd name="connsiteY38" fmla="*/ 1496607 h 3250307"/>
              <a:gd name="connsiteX39" fmla="*/ 1143355 w 2556145"/>
              <a:gd name="connsiteY39" fmla="*/ 1535723 h 3250307"/>
              <a:gd name="connsiteX40" fmla="*/ 1139752 w 2556145"/>
              <a:gd name="connsiteY40" fmla="*/ 1535959 h 3250307"/>
              <a:gd name="connsiteX41" fmla="*/ 1139752 w 2556145"/>
              <a:gd name="connsiteY41" fmla="*/ 2625193 h 3250307"/>
              <a:gd name="connsiteX42" fmla="*/ 1206000 w 2556145"/>
              <a:gd name="connsiteY42" fmla="*/ 2640992 h 3250307"/>
              <a:gd name="connsiteX43" fmla="*/ 1318225 w 2556145"/>
              <a:gd name="connsiteY43" fmla="*/ 2823853 h 3250307"/>
              <a:gd name="connsiteX44" fmla="*/ 1117485 w 2556145"/>
              <a:gd name="connsiteY44" fmla="*/ 3011046 h 3250307"/>
              <a:gd name="connsiteX45" fmla="*/ 930291 w 2556145"/>
              <a:gd name="connsiteY45" fmla="*/ 2810306 h 3250307"/>
              <a:gd name="connsiteX46" fmla="*/ 1054999 w 2556145"/>
              <a:gd name="connsiteY46" fmla="*/ 2635719 h 3250307"/>
              <a:gd name="connsiteX47" fmla="*/ 1094033 w 2556145"/>
              <a:gd name="connsiteY47" fmla="*/ 2629247 h 3250307"/>
              <a:gd name="connsiteX48" fmla="*/ 1094033 w 2556145"/>
              <a:gd name="connsiteY48" fmla="*/ 1538961 h 3250307"/>
              <a:gd name="connsiteX49" fmla="*/ 1073586 w 2556145"/>
              <a:gd name="connsiteY49" fmla="*/ 1540303 h 3250307"/>
              <a:gd name="connsiteX50" fmla="*/ 1004307 w 2556145"/>
              <a:gd name="connsiteY50" fmla="*/ 1530867 h 3250307"/>
              <a:gd name="connsiteX51" fmla="*/ 978517 w 2556145"/>
              <a:gd name="connsiteY51" fmla="*/ 1521863 h 3250307"/>
              <a:gd name="connsiteX52" fmla="*/ 711745 w 2556145"/>
              <a:gd name="connsiteY52" fmla="*/ 1818144 h 3250307"/>
              <a:gd name="connsiteX53" fmla="*/ 735687 w 2556145"/>
              <a:gd name="connsiteY53" fmla="*/ 1849318 h 3250307"/>
              <a:gd name="connsiteX54" fmla="*/ 771537 w 2556145"/>
              <a:gd name="connsiteY54" fmla="*/ 1983245 h 3250307"/>
              <a:gd name="connsiteX55" fmla="*/ 526253 w 2556145"/>
              <a:gd name="connsiteY55" fmla="*/ 2211976 h 3250307"/>
              <a:gd name="connsiteX56" fmla="*/ 297522 w 2556145"/>
              <a:gd name="connsiteY56" fmla="*/ 1966692 h 3250307"/>
              <a:gd name="connsiteX57" fmla="*/ 0 w 2556145"/>
              <a:gd name="connsiteY57" fmla="*/ 822458 h 3250307"/>
              <a:gd name="connsiteX58" fmla="*/ 28720 w 2556145"/>
              <a:gd name="connsiteY58" fmla="*/ 0 h 3250307"/>
              <a:gd name="connsiteX59" fmla="*/ 851179 w 2556145"/>
              <a:gd name="connsiteY59" fmla="*/ 28721 h 3250307"/>
              <a:gd name="connsiteX60" fmla="*/ 836819 w 2556145"/>
              <a:gd name="connsiteY60" fmla="*/ 439950 h 3250307"/>
              <a:gd name="connsiteX61" fmla="*/ 425589 w 2556145"/>
              <a:gd name="connsiteY61" fmla="*/ 425590 h 3250307"/>
              <a:gd name="connsiteX62" fmla="*/ 411229 w 2556145"/>
              <a:gd name="connsiteY62" fmla="*/ 836819 h 3250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2556145" h="3250307">
                <a:moveTo>
                  <a:pt x="1704966" y="3221586"/>
                </a:moveTo>
                <a:lnTo>
                  <a:pt x="1719326" y="2810357"/>
                </a:lnTo>
                <a:lnTo>
                  <a:pt x="2130556" y="2824717"/>
                </a:lnTo>
                <a:lnTo>
                  <a:pt x="2144916" y="2413488"/>
                </a:lnTo>
                <a:lnTo>
                  <a:pt x="2556145" y="2427849"/>
                </a:lnTo>
                <a:lnTo>
                  <a:pt x="2527424" y="3250307"/>
                </a:lnTo>
                <a:close/>
                <a:moveTo>
                  <a:pt x="297522" y="1966692"/>
                </a:moveTo>
                <a:cubicBezTo>
                  <a:pt x="302093" y="1835797"/>
                  <a:pt x="411910" y="1733390"/>
                  <a:pt x="542806" y="1737961"/>
                </a:cubicBezTo>
                <a:cubicBezTo>
                  <a:pt x="575529" y="1739104"/>
                  <a:pt x="606473" y="1746824"/>
                  <a:pt x="634409" y="1759807"/>
                </a:cubicBezTo>
                <a:lnTo>
                  <a:pt x="675730" y="1789816"/>
                </a:lnTo>
                <a:lnTo>
                  <a:pt x="932915" y="1504183"/>
                </a:lnTo>
                <a:lnTo>
                  <a:pt x="882766" y="1474652"/>
                </a:lnTo>
                <a:cubicBezTo>
                  <a:pt x="793168" y="1409454"/>
                  <a:pt x="736503" y="1302362"/>
                  <a:pt x="740661" y="1183285"/>
                </a:cubicBezTo>
                <a:cubicBezTo>
                  <a:pt x="747314" y="992762"/>
                  <a:pt x="907157" y="843707"/>
                  <a:pt x="1097679" y="850360"/>
                </a:cubicBezTo>
                <a:cubicBezTo>
                  <a:pt x="1216756" y="854518"/>
                  <a:pt x="1319635" y="918516"/>
                  <a:pt x="1378424" y="1012444"/>
                </a:cubicBezTo>
                <a:lnTo>
                  <a:pt x="1388475" y="1032609"/>
                </a:lnTo>
                <a:lnTo>
                  <a:pt x="1627124" y="877628"/>
                </a:lnTo>
                <a:lnTo>
                  <a:pt x="1612998" y="849286"/>
                </a:lnTo>
                <a:cubicBezTo>
                  <a:pt x="1601994" y="820512"/>
                  <a:pt x="1596451" y="789105"/>
                  <a:pt x="1597594" y="756381"/>
                </a:cubicBezTo>
                <a:cubicBezTo>
                  <a:pt x="1602165" y="625486"/>
                  <a:pt x="1711983" y="523079"/>
                  <a:pt x="1842878" y="527650"/>
                </a:cubicBezTo>
                <a:cubicBezTo>
                  <a:pt x="1973773" y="532221"/>
                  <a:pt x="2076180" y="642039"/>
                  <a:pt x="2071609" y="772934"/>
                </a:cubicBezTo>
                <a:cubicBezTo>
                  <a:pt x="2067038" y="903830"/>
                  <a:pt x="1957220" y="1006236"/>
                  <a:pt x="1826325" y="1001665"/>
                </a:cubicBezTo>
                <a:cubicBezTo>
                  <a:pt x="1760877" y="999380"/>
                  <a:pt x="1702552" y="970783"/>
                  <a:pt x="1661160" y="926395"/>
                </a:cubicBezTo>
                <a:lnTo>
                  <a:pt x="1652778" y="915482"/>
                </a:lnTo>
                <a:lnTo>
                  <a:pt x="1408687" y="1073997"/>
                </a:lnTo>
                <a:lnTo>
                  <a:pt x="1426024" y="1137610"/>
                </a:lnTo>
                <a:cubicBezTo>
                  <a:pt x="1429835" y="1160227"/>
                  <a:pt x="1431436" y="1183563"/>
                  <a:pt x="1430605" y="1207378"/>
                </a:cubicBezTo>
                <a:cubicBezTo>
                  <a:pt x="1427694" y="1290732"/>
                  <a:pt x="1395462" y="1366149"/>
                  <a:pt x="1344167" y="1424062"/>
                </a:cubicBezTo>
                <a:lnTo>
                  <a:pt x="1305485" y="1455257"/>
                </a:lnTo>
                <a:lnTo>
                  <a:pt x="1636897" y="1798444"/>
                </a:lnTo>
                <a:lnTo>
                  <a:pt x="1666484" y="1779965"/>
                </a:lnTo>
                <a:cubicBezTo>
                  <a:pt x="1688603" y="1771506"/>
                  <a:pt x="1712747" y="1767245"/>
                  <a:pt x="1737903" y="1768123"/>
                </a:cubicBezTo>
                <a:cubicBezTo>
                  <a:pt x="1838528" y="1771637"/>
                  <a:pt x="1917252" y="1856059"/>
                  <a:pt x="1913738" y="1956684"/>
                </a:cubicBezTo>
                <a:cubicBezTo>
                  <a:pt x="1910225" y="2057309"/>
                  <a:pt x="1825803" y="2136033"/>
                  <a:pt x="1725178" y="2132519"/>
                </a:cubicBezTo>
                <a:cubicBezTo>
                  <a:pt x="1624553" y="2129005"/>
                  <a:pt x="1545829" y="2044584"/>
                  <a:pt x="1549343" y="1943959"/>
                </a:cubicBezTo>
                <a:cubicBezTo>
                  <a:pt x="1550221" y="1918803"/>
                  <a:pt x="1556156" y="1895015"/>
                  <a:pt x="1566137" y="1873539"/>
                </a:cubicBezTo>
                <a:lnTo>
                  <a:pt x="1600357" y="1826421"/>
                </a:lnTo>
                <a:lnTo>
                  <a:pt x="1269754" y="1484072"/>
                </a:lnTo>
                <a:lnTo>
                  <a:pt x="1254211" y="1496607"/>
                </a:lnTo>
                <a:cubicBezTo>
                  <a:pt x="1220315" y="1515616"/>
                  <a:pt x="1182935" y="1529053"/>
                  <a:pt x="1143355" y="1535723"/>
                </a:cubicBezTo>
                <a:lnTo>
                  <a:pt x="1139752" y="1535959"/>
                </a:lnTo>
                <a:lnTo>
                  <a:pt x="1139752" y="2625193"/>
                </a:lnTo>
                <a:lnTo>
                  <a:pt x="1206000" y="2640992"/>
                </a:lnTo>
                <a:cubicBezTo>
                  <a:pt x="1274589" y="2672869"/>
                  <a:pt x="1321031" y="2743509"/>
                  <a:pt x="1318225" y="2823853"/>
                </a:cubicBezTo>
                <a:cubicBezTo>
                  <a:pt x="1314484" y="2930978"/>
                  <a:pt x="1224609" y="3014787"/>
                  <a:pt x="1117485" y="3011046"/>
                </a:cubicBezTo>
                <a:cubicBezTo>
                  <a:pt x="1010360" y="3007305"/>
                  <a:pt x="926551" y="2917431"/>
                  <a:pt x="930291" y="2810306"/>
                </a:cubicBezTo>
                <a:cubicBezTo>
                  <a:pt x="933097" y="2729963"/>
                  <a:pt x="984353" y="2662734"/>
                  <a:pt x="1054999" y="2635719"/>
                </a:cubicBezTo>
                <a:lnTo>
                  <a:pt x="1094033" y="2629247"/>
                </a:lnTo>
                <a:lnTo>
                  <a:pt x="1094033" y="1538961"/>
                </a:lnTo>
                <a:lnTo>
                  <a:pt x="1073586" y="1540303"/>
                </a:lnTo>
                <a:cubicBezTo>
                  <a:pt x="1049771" y="1539472"/>
                  <a:pt x="1026603" y="1536246"/>
                  <a:pt x="1004307" y="1530867"/>
                </a:cubicBezTo>
                <a:lnTo>
                  <a:pt x="978517" y="1521863"/>
                </a:lnTo>
                <a:lnTo>
                  <a:pt x="711745" y="1818144"/>
                </a:lnTo>
                <a:lnTo>
                  <a:pt x="735687" y="1849318"/>
                </a:lnTo>
                <a:cubicBezTo>
                  <a:pt x="759921" y="1888037"/>
                  <a:pt x="773251" y="1934159"/>
                  <a:pt x="771537" y="1983245"/>
                </a:cubicBezTo>
                <a:cubicBezTo>
                  <a:pt x="766966" y="2114140"/>
                  <a:pt x="657148" y="2216547"/>
                  <a:pt x="526253" y="2211976"/>
                </a:cubicBezTo>
                <a:cubicBezTo>
                  <a:pt x="395357" y="2207405"/>
                  <a:pt x="292951" y="2097587"/>
                  <a:pt x="297522" y="1966692"/>
                </a:cubicBezTo>
                <a:close/>
                <a:moveTo>
                  <a:pt x="0" y="822458"/>
                </a:moveTo>
                <a:lnTo>
                  <a:pt x="28720" y="0"/>
                </a:lnTo>
                <a:lnTo>
                  <a:pt x="851179" y="28721"/>
                </a:lnTo>
                <a:lnTo>
                  <a:pt x="836819" y="439950"/>
                </a:lnTo>
                <a:lnTo>
                  <a:pt x="425589" y="425590"/>
                </a:lnTo>
                <a:lnTo>
                  <a:pt x="411229" y="836819"/>
                </a:lnTo>
                <a:close/>
              </a:path>
            </a:pathLst>
          </a:cu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dirty="0">
              <a:gradFill>
                <a:gsLst>
                  <a:gs pos="5417">
                    <a:srgbClr val="505050"/>
                  </a:gs>
                  <a:gs pos="100000">
                    <a:srgbClr val="505050"/>
                  </a:gs>
                </a:gsLst>
                <a:lin ang="5400000" scaled="0"/>
              </a:gradFill>
              <a:latin typeface="Segoe UI"/>
            </a:endParaRPr>
          </a:p>
        </p:txBody>
      </p:sp>
      <p:grpSp>
        <p:nvGrpSpPr>
          <p:cNvPr id="94" name="Group 93"/>
          <p:cNvGrpSpPr/>
          <p:nvPr/>
        </p:nvGrpSpPr>
        <p:grpSpPr>
          <a:xfrm>
            <a:off x="4646333" y="2601745"/>
            <a:ext cx="460458" cy="454869"/>
            <a:chOff x="2296894" y="-3310276"/>
            <a:chExt cx="484187" cy="498475"/>
          </a:xfrm>
          <a:solidFill>
            <a:schemeClr val="bg1"/>
          </a:solidFill>
        </p:grpSpPr>
        <p:sp>
          <p:nvSpPr>
            <p:cNvPr id="95" name="Freeform 172"/>
            <p:cNvSpPr>
              <a:spLocks/>
            </p:cNvSpPr>
            <p:nvPr/>
          </p:nvSpPr>
          <p:spPr bwMode="auto">
            <a:xfrm>
              <a:off x="2514382" y="-3142001"/>
              <a:ext cx="82550" cy="65088"/>
            </a:xfrm>
            <a:custGeom>
              <a:avLst/>
              <a:gdLst>
                <a:gd name="T0" fmla="*/ 110 w 110"/>
                <a:gd name="T1" fmla="*/ 76 h 87"/>
                <a:gd name="T2" fmla="*/ 99 w 110"/>
                <a:gd name="T3" fmla="*/ 87 h 87"/>
                <a:gd name="T4" fmla="*/ 11 w 110"/>
                <a:gd name="T5" fmla="*/ 87 h 87"/>
                <a:gd name="T6" fmla="*/ 0 w 110"/>
                <a:gd name="T7" fmla="*/ 76 h 87"/>
                <a:gd name="T8" fmla="*/ 0 w 110"/>
                <a:gd name="T9" fmla="*/ 11 h 87"/>
                <a:gd name="T10" fmla="*/ 11 w 110"/>
                <a:gd name="T11" fmla="*/ 0 h 87"/>
                <a:gd name="T12" fmla="*/ 99 w 110"/>
                <a:gd name="T13" fmla="*/ 0 h 87"/>
                <a:gd name="T14" fmla="*/ 110 w 110"/>
                <a:gd name="T15" fmla="*/ 11 h 87"/>
                <a:gd name="T16" fmla="*/ 110 w 110"/>
                <a:gd name="T17" fmla="*/ 7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87">
                  <a:moveTo>
                    <a:pt x="110" y="76"/>
                  </a:moveTo>
                  <a:cubicBezTo>
                    <a:pt x="110" y="82"/>
                    <a:pt x="105" y="87"/>
                    <a:pt x="99" y="87"/>
                  </a:cubicBezTo>
                  <a:lnTo>
                    <a:pt x="11" y="87"/>
                  </a:lnTo>
                  <a:cubicBezTo>
                    <a:pt x="5" y="87"/>
                    <a:pt x="0" y="82"/>
                    <a:pt x="0" y="76"/>
                  </a:cubicBezTo>
                  <a:lnTo>
                    <a:pt x="0" y="11"/>
                  </a:lnTo>
                  <a:cubicBezTo>
                    <a:pt x="0" y="5"/>
                    <a:pt x="5" y="0"/>
                    <a:pt x="11" y="0"/>
                  </a:cubicBezTo>
                  <a:lnTo>
                    <a:pt x="99" y="0"/>
                  </a:lnTo>
                  <a:cubicBezTo>
                    <a:pt x="105" y="0"/>
                    <a:pt x="110" y="5"/>
                    <a:pt x="110" y="11"/>
                  </a:cubicBezTo>
                  <a:lnTo>
                    <a:pt x="110" y="76"/>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dirty="0">
                <a:solidFill>
                  <a:prstClr val="black"/>
                </a:solidFill>
                <a:latin typeface="Segoe UI"/>
              </a:endParaRPr>
            </a:p>
          </p:txBody>
        </p:sp>
        <p:sp>
          <p:nvSpPr>
            <p:cNvPr id="96" name="Freeform 173"/>
            <p:cNvSpPr>
              <a:spLocks/>
            </p:cNvSpPr>
            <p:nvPr/>
          </p:nvSpPr>
          <p:spPr bwMode="auto">
            <a:xfrm>
              <a:off x="2631857" y="-3092789"/>
              <a:ext cx="80962" cy="66675"/>
            </a:xfrm>
            <a:custGeom>
              <a:avLst/>
              <a:gdLst>
                <a:gd name="T0" fmla="*/ 109 w 110"/>
                <a:gd name="T1" fmla="*/ 76 h 88"/>
                <a:gd name="T2" fmla="*/ 97 w 110"/>
                <a:gd name="T3" fmla="*/ 88 h 88"/>
                <a:gd name="T4" fmla="*/ 12 w 110"/>
                <a:gd name="T5" fmla="*/ 88 h 88"/>
                <a:gd name="T6" fmla="*/ 0 w 110"/>
                <a:gd name="T7" fmla="*/ 76 h 88"/>
                <a:gd name="T8" fmla="*/ 0 w 110"/>
                <a:gd name="T9" fmla="*/ 12 h 88"/>
                <a:gd name="T10" fmla="*/ 12 w 110"/>
                <a:gd name="T11" fmla="*/ 0 h 88"/>
                <a:gd name="T12" fmla="*/ 99 w 110"/>
                <a:gd name="T13" fmla="*/ 0 h 88"/>
                <a:gd name="T14" fmla="*/ 110 w 110"/>
                <a:gd name="T15" fmla="*/ 12 h 88"/>
                <a:gd name="T16" fmla="*/ 110 w 110"/>
                <a:gd name="T17" fmla="*/ 76 h 88"/>
                <a:gd name="T18" fmla="*/ 109 w 110"/>
                <a:gd name="T19" fmla="*/ 7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0" h="88">
                  <a:moveTo>
                    <a:pt x="109" y="76"/>
                  </a:moveTo>
                  <a:cubicBezTo>
                    <a:pt x="109" y="83"/>
                    <a:pt x="104" y="88"/>
                    <a:pt x="97" y="88"/>
                  </a:cubicBezTo>
                  <a:lnTo>
                    <a:pt x="12" y="88"/>
                  </a:lnTo>
                  <a:cubicBezTo>
                    <a:pt x="5" y="88"/>
                    <a:pt x="0" y="83"/>
                    <a:pt x="0" y="76"/>
                  </a:cubicBezTo>
                  <a:lnTo>
                    <a:pt x="0" y="12"/>
                  </a:lnTo>
                  <a:cubicBezTo>
                    <a:pt x="0" y="5"/>
                    <a:pt x="5" y="0"/>
                    <a:pt x="12" y="0"/>
                  </a:cubicBezTo>
                  <a:lnTo>
                    <a:pt x="99" y="0"/>
                  </a:lnTo>
                  <a:cubicBezTo>
                    <a:pt x="106" y="0"/>
                    <a:pt x="110" y="5"/>
                    <a:pt x="110" y="12"/>
                  </a:cubicBezTo>
                  <a:lnTo>
                    <a:pt x="110" y="76"/>
                  </a:lnTo>
                  <a:lnTo>
                    <a:pt x="109" y="76"/>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dirty="0">
                <a:solidFill>
                  <a:prstClr val="black"/>
                </a:solidFill>
                <a:latin typeface="Segoe UI"/>
              </a:endParaRPr>
            </a:p>
          </p:txBody>
        </p:sp>
        <p:sp>
          <p:nvSpPr>
            <p:cNvPr id="97" name="Freeform 174"/>
            <p:cNvSpPr>
              <a:spLocks/>
            </p:cNvSpPr>
            <p:nvPr/>
          </p:nvSpPr>
          <p:spPr bwMode="auto">
            <a:xfrm>
              <a:off x="2514382" y="-3041989"/>
              <a:ext cx="82550" cy="65088"/>
            </a:xfrm>
            <a:custGeom>
              <a:avLst/>
              <a:gdLst>
                <a:gd name="T0" fmla="*/ 110 w 110"/>
                <a:gd name="T1" fmla="*/ 76 h 87"/>
                <a:gd name="T2" fmla="*/ 99 w 110"/>
                <a:gd name="T3" fmla="*/ 87 h 87"/>
                <a:gd name="T4" fmla="*/ 11 w 110"/>
                <a:gd name="T5" fmla="*/ 87 h 87"/>
                <a:gd name="T6" fmla="*/ 0 w 110"/>
                <a:gd name="T7" fmla="*/ 76 h 87"/>
                <a:gd name="T8" fmla="*/ 0 w 110"/>
                <a:gd name="T9" fmla="*/ 12 h 87"/>
                <a:gd name="T10" fmla="*/ 11 w 110"/>
                <a:gd name="T11" fmla="*/ 0 h 87"/>
                <a:gd name="T12" fmla="*/ 99 w 110"/>
                <a:gd name="T13" fmla="*/ 0 h 87"/>
                <a:gd name="T14" fmla="*/ 110 w 110"/>
                <a:gd name="T15" fmla="*/ 12 h 87"/>
                <a:gd name="T16" fmla="*/ 110 w 110"/>
                <a:gd name="T17" fmla="*/ 7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87">
                  <a:moveTo>
                    <a:pt x="110" y="76"/>
                  </a:moveTo>
                  <a:cubicBezTo>
                    <a:pt x="110" y="82"/>
                    <a:pt x="105" y="87"/>
                    <a:pt x="99" y="87"/>
                  </a:cubicBezTo>
                  <a:lnTo>
                    <a:pt x="11" y="87"/>
                  </a:lnTo>
                  <a:cubicBezTo>
                    <a:pt x="5" y="87"/>
                    <a:pt x="0" y="82"/>
                    <a:pt x="0" y="76"/>
                  </a:cubicBezTo>
                  <a:lnTo>
                    <a:pt x="0" y="12"/>
                  </a:lnTo>
                  <a:cubicBezTo>
                    <a:pt x="0" y="5"/>
                    <a:pt x="5" y="0"/>
                    <a:pt x="11" y="0"/>
                  </a:cubicBezTo>
                  <a:lnTo>
                    <a:pt x="99" y="0"/>
                  </a:lnTo>
                  <a:cubicBezTo>
                    <a:pt x="105" y="0"/>
                    <a:pt x="110" y="5"/>
                    <a:pt x="110" y="12"/>
                  </a:cubicBezTo>
                  <a:lnTo>
                    <a:pt x="110" y="76"/>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dirty="0">
                <a:solidFill>
                  <a:prstClr val="black"/>
                </a:solidFill>
                <a:latin typeface="Segoe UI"/>
              </a:endParaRPr>
            </a:p>
          </p:txBody>
        </p:sp>
        <p:sp>
          <p:nvSpPr>
            <p:cNvPr id="98" name="Freeform 175"/>
            <p:cNvSpPr>
              <a:spLocks/>
            </p:cNvSpPr>
            <p:nvPr/>
          </p:nvSpPr>
          <p:spPr bwMode="auto">
            <a:xfrm>
              <a:off x="2396907" y="-3194389"/>
              <a:ext cx="84137" cy="66675"/>
            </a:xfrm>
            <a:custGeom>
              <a:avLst/>
              <a:gdLst>
                <a:gd name="T0" fmla="*/ 112 w 112"/>
                <a:gd name="T1" fmla="*/ 79 h 91"/>
                <a:gd name="T2" fmla="*/ 100 w 112"/>
                <a:gd name="T3" fmla="*/ 91 h 91"/>
                <a:gd name="T4" fmla="*/ 11 w 112"/>
                <a:gd name="T5" fmla="*/ 91 h 91"/>
                <a:gd name="T6" fmla="*/ 0 w 112"/>
                <a:gd name="T7" fmla="*/ 79 h 91"/>
                <a:gd name="T8" fmla="*/ 0 w 112"/>
                <a:gd name="T9" fmla="*/ 12 h 91"/>
                <a:gd name="T10" fmla="*/ 11 w 112"/>
                <a:gd name="T11" fmla="*/ 0 h 91"/>
                <a:gd name="T12" fmla="*/ 98 w 112"/>
                <a:gd name="T13" fmla="*/ 0 h 91"/>
                <a:gd name="T14" fmla="*/ 112 w 112"/>
                <a:gd name="T15" fmla="*/ 12 h 91"/>
                <a:gd name="T16" fmla="*/ 112 w 112"/>
                <a:gd name="T17" fmla="*/ 79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2" h="91">
                  <a:moveTo>
                    <a:pt x="112" y="79"/>
                  </a:moveTo>
                  <a:cubicBezTo>
                    <a:pt x="112" y="86"/>
                    <a:pt x="107" y="91"/>
                    <a:pt x="100" y="91"/>
                  </a:cubicBezTo>
                  <a:lnTo>
                    <a:pt x="11" y="91"/>
                  </a:lnTo>
                  <a:cubicBezTo>
                    <a:pt x="4" y="91"/>
                    <a:pt x="0" y="86"/>
                    <a:pt x="0" y="79"/>
                  </a:cubicBezTo>
                  <a:lnTo>
                    <a:pt x="0" y="12"/>
                  </a:lnTo>
                  <a:cubicBezTo>
                    <a:pt x="0" y="5"/>
                    <a:pt x="4" y="0"/>
                    <a:pt x="11" y="0"/>
                  </a:cubicBezTo>
                  <a:lnTo>
                    <a:pt x="98" y="0"/>
                  </a:lnTo>
                  <a:cubicBezTo>
                    <a:pt x="107" y="0"/>
                    <a:pt x="112" y="5"/>
                    <a:pt x="112" y="12"/>
                  </a:cubicBezTo>
                  <a:lnTo>
                    <a:pt x="112" y="79"/>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dirty="0">
                <a:solidFill>
                  <a:prstClr val="black"/>
                </a:solidFill>
                <a:latin typeface="Segoe UI"/>
              </a:endParaRPr>
            </a:p>
          </p:txBody>
        </p:sp>
        <p:sp>
          <p:nvSpPr>
            <p:cNvPr id="99" name="Freeform 176"/>
            <p:cNvSpPr>
              <a:spLocks/>
            </p:cNvSpPr>
            <p:nvPr/>
          </p:nvSpPr>
          <p:spPr bwMode="auto">
            <a:xfrm>
              <a:off x="2296894" y="-3310276"/>
              <a:ext cx="482600" cy="117475"/>
            </a:xfrm>
            <a:custGeom>
              <a:avLst/>
              <a:gdLst>
                <a:gd name="T0" fmla="*/ 640 w 651"/>
                <a:gd name="T1" fmla="*/ 0 h 157"/>
                <a:gd name="T2" fmla="*/ 12 w 651"/>
                <a:gd name="T3" fmla="*/ 0 h 157"/>
                <a:gd name="T4" fmla="*/ 0 w 651"/>
                <a:gd name="T5" fmla="*/ 12 h 157"/>
                <a:gd name="T6" fmla="*/ 0 w 651"/>
                <a:gd name="T7" fmla="*/ 145 h 157"/>
                <a:gd name="T8" fmla="*/ 12 w 651"/>
                <a:gd name="T9" fmla="*/ 157 h 157"/>
                <a:gd name="T10" fmla="*/ 79 w 651"/>
                <a:gd name="T11" fmla="*/ 157 h 157"/>
                <a:gd name="T12" fmla="*/ 91 w 651"/>
                <a:gd name="T13" fmla="*/ 145 h 157"/>
                <a:gd name="T14" fmla="*/ 91 w 651"/>
                <a:gd name="T15" fmla="*/ 89 h 157"/>
                <a:gd name="T16" fmla="*/ 561 w 651"/>
                <a:gd name="T17" fmla="*/ 89 h 157"/>
                <a:gd name="T18" fmla="*/ 561 w 651"/>
                <a:gd name="T19" fmla="*/ 145 h 157"/>
                <a:gd name="T20" fmla="*/ 574 w 651"/>
                <a:gd name="T21" fmla="*/ 157 h 157"/>
                <a:gd name="T22" fmla="*/ 638 w 651"/>
                <a:gd name="T23" fmla="*/ 157 h 157"/>
                <a:gd name="T24" fmla="*/ 650 w 651"/>
                <a:gd name="T25" fmla="*/ 145 h 157"/>
                <a:gd name="T26" fmla="*/ 650 w 651"/>
                <a:gd name="T27" fmla="*/ 12 h 157"/>
                <a:gd name="T28" fmla="*/ 640 w 651"/>
                <a:gd name="T29"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51" h="157">
                  <a:moveTo>
                    <a:pt x="640" y="0"/>
                  </a:moveTo>
                  <a:lnTo>
                    <a:pt x="12" y="0"/>
                  </a:lnTo>
                  <a:cubicBezTo>
                    <a:pt x="5" y="0"/>
                    <a:pt x="0" y="5"/>
                    <a:pt x="0" y="12"/>
                  </a:cubicBezTo>
                  <a:lnTo>
                    <a:pt x="0" y="145"/>
                  </a:lnTo>
                  <a:cubicBezTo>
                    <a:pt x="0" y="152"/>
                    <a:pt x="5" y="157"/>
                    <a:pt x="12" y="157"/>
                  </a:cubicBezTo>
                  <a:lnTo>
                    <a:pt x="79" y="157"/>
                  </a:lnTo>
                  <a:cubicBezTo>
                    <a:pt x="86" y="157"/>
                    <a:pt x="91" y="152"/>
                    <a:pt x="91" y="145"/>
                  </a:cubicBezTo>
                  <a:lnTo>
                    <a:pt x="91" y="89"/>
                  </a:lnTo>
                  <a:lnTo>
                    <a:pt x="561" y="89"/>
                  </a:lnTo>
                  <a:lnTo>
                    <a:pt x="561" y="145"/>
                  </a:lnTo>
                  <a:cubicBezTo>
                    <a:pt x="561" y="152"/>
                    <a:pt x="566" y="157"/>
                    <a:pt x="574" y="157"/>
                  </a:cubicBezTo>
                  <a:lnTo>
                    <a:pt x="638" y="157"/>
                  </a:lnTo>
                  <a:cubicBezTo>
                    <a:pt x="645" y="157"/>
                    <a:pt x="650" y="152"/>
                    <a:pt x="650" y="145"/>
                  </a:cubicBezTo>
                  <a:lnTo>
                    <a:pt x="650" y="12"/>
                  </a:lnTo>
                  <a:cubicBezTo>
                    <a:pt x="651" y="5"/>
                    <a:pt x="647" y="0"/>
                    <a:pt x="640" y="0"/>
                  </a:cubicBez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dirty="0">
                <a:solidFill>
                  <a:prstClr val="black"/>
                </a:solidFill>
                <a:latin typeface="Segoe UI"/>
              </a:endParaRPr>
            </a:p>
          </p:txBody>
        </p:sp>
        <p:sp>
          <p:nvSpPr>
            <p:cNvPr id="100" name="Freeform 177"/>
            <p:cNvSpPr>
              <a:spLocks/>
            </p:cNvSpPr>
            <p:nvPr/>
          </p:nvSpPr>
          <p:spPr bwMode="auto">
            <a:xfrm>
              <a:off x="2300069" y="-2927689"/>
              <a:ext cx="481012" cy="115888"/>
            </a:xfrm>
            <a:custGeom>
              <a:avLst/>
              <a:gdLst>
                <a:gd name="T0" fmla="*/ 636 w 649"/>
                <a:gd name="T1" fmla="*/ 2 h 157"/>
                <a:gd name="T2" fmla="*/ 572 w 649"/>
                <a:gd name="T3" fmla="*/ 2 h 157"/>
                <a:gd name="T4" fmla="*/ 560 w 649"/>
                <a:gd name="T5" fmla="*/ 14 h 157"/>
                <a:gd name="T6" fmla="*/ 560 w 649"/>
                <a:gd name="T7" fmla="*/ 68 h 157"/>
                <a:gd name="T8" fmla="*/ 89 w 649"/>
                <a:gd name="T9" fmla="*/ 68 h 157"/>
                <a:gd name="T10" fmla="*/ 89 w 649"/>
                <a:gd name="T11" fmla="*/ 12 h 157"/>
                <a:gd name="T12" fmla="*/ 75 w 649"/>
                <a:gd name="T13" fmla="*/ 0 h 157"/>
                <a:gd name="T14" fmla="*/ 11 w 649"/>
                <a:gd name="T15" fmla="*/ 0 h 157"/>
                <a:gd name="T16" fmla="*/ 0 w 649"/>
                <a:gd name="T17" fmla="*/ 14 h 157"/>
                <a:gd name="T18" fmla="*/ 0 w 649"/>
                <a:gd name="T19" fmla="*/ 145 h 157"/>
                <a:gd name="T20" fmla="*/ 11 w 649"/>
                <a:gd name="T21" fmla="*/ 157 h 157"/>
                <a:gd name="T22" fmla="*/ 638 w 649"/>
                <a:gd name="T23" fmla="*/ 157 h 157"/>
                <a:gd name="T24" fmla="*/ 649 w 649"/>
                <a:gd name="T25" fmla="*/ 145 h 157"/>
                <a:gd name="T26" fmla="*/ 649 w 649"/>
                <a:gd name="T27" fmla="*/ 14 h 157"/>
                <a:gd name="T28" fmla="*/ 636 w 649"/>
                <a:gd name="T29" fmla="*/ 2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49" h="157">
                  <a:moveTo>
                    <a:pt x="636" y="2"/>
                  </a:moveTo>
                  <a:lnTo>
                    <a:pt x="572" y="2"/>
                  </a:lnTo>
                  <a:cubicBezTo>
                    <a:pt x="565" y="2"/>
                    <a:pt x="560" y="7"/>
                    <a:pt x="560" y="14"/>
                  </a:cubicBezTo>
                  <a:lnTo>
                    <a:pt x="560" y="68"/>
                  </a:lnTo>
                  <a:lnTo>
                    <a:pt x="89" y="68"/>
                  </a:lnTo>
                  <a:lnTo>
                    <a:pt x="89" y="12"/>
                  </a:lnTo>
                  <a:cubicBezTo>
                    <a:pt x="89" y="5"/>
                    <a:pt x="84" y="0"/>
                    <a:pt x="75" y="0"/>
                  </a:cubicBezTo>
                  <a:lnTo>
                    <a:pt x="11" y="0"/>
                  </a:lnTo>
                  <a:cubicBezTo>
                    <a:pt x="5" y="0"/>
                    <a:pt x="0" y="5"/>
                    <a:pt x="0" y="14"/>
                  </a:cubicBezTo>
                  <a:lnTo>
                    <a:pt x="0" y="145"/>
                  </a:lnTo>
                  <a:cubicBezTo>
                    <a:pt x="0" y="152"/>
                    <a:pt x="5" y="157"/>
                    <a:pt x="11" y="157"/>
                  </a:cubicBezTo>
                  <a:lnTo>
                    <a:pt x="638" y="157"/>
                  </a:lnTo>
                  <a:cubicBezTo>
                    <a:pt x="644" y="157"/>
                    <a:pt x="649" y="152"/>
                    <a:pt x="649" y="145"/>
                  </a:cubicBezTo>
                  <a:lnTo>
                    <a:pt x="649" y="14"/>
                  </a:lnTo>
                  <a:cubicBezTo>
                    <a:pt x="647" y="7"/>
                    <a:pt x="643" y="2"/>
                    <a:pt x="636" y="2"/>
                  </a:cubicBez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dirty="0">
                <a:solidFill>
                  <a:prstClr val="black"/>
                </a:solidFill>
                <a:latin typeface="Segoe UI"/>
              </a:endParaRPr>
            </a:p>
          </p:txBody>
        </p:sp>
        <p:sp>
          <p:nvSpPr>
            <p:cNvPr id="101" name="Freeform 178"/>
            <p:cNvSpPr>
              <a:spLocks/>
            </p:cNvSpPr>
            <p:nvPr/>
          </p:nvSpPr>
          <p:spPr bwMode="auto">
            <a:xfrm>
              <a:off x="2398494" y="-3092789"/>
              <a:ext cx="82550" cy="65088"/>
            </a:xfrm>
            <a:custGeom>
              <a:avLst/>
              <a:gdLst>
                <a:gd name="T0" fmla="*/ 111 w 111"/>
                <a:gd name="T1" fmla="*/ 76 h 87"/>
                <a:gd name="T2" fmla="*/ 99 w 111"/>
                <a:gd name="T3" fmla="*/ 87 h 87"/>
                <a:gd name="T4" fmla="*/ 12 w 111"/>
                <a:gd name="T5" fmla="*/ 87 h 87"/>
                <a:gd name="T6" fmla="*/ 0 w 111"/>
                <a:gd name="T7" fmla="*/ 76 h 87"/>
                <a:gd name="T8" fmla="*/ 0 w 111"/>
                <a:gd name="T9" fmla="*/ 11 h 87"/>
                <a:gd name="T10" fmla="*/ 12 w 111"/>
                <a:gd name="T11" fmla="*/ 0 h 87"/>
                <a:gd name="T12" fmla="*/ 99 w 111"/>
                <a:gd name="T13" fmla="*/ 0 h 87"/>
                <a:gd name="T14" fmla="*/ 111 w 111"/>
                <a:gd name="T15" fmla="*/ 11 h 87"/>
                <a:gd name="T16" fmla="*/ 111 w 111"/>
                <a:gd name="T17" fmla="*/ 7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1" h="87">
                  <a:moveTo>
                    <a:pt x="111" y="76"/>
                  </a:moveTo>
                  <a:cubicBezTo>
                    <a:pt x="111" y="82"/>
                    <a:pt x="106" y="87"/>
                    <a:pt x="99" y="87"/>
                  </a:cubicBezTo>
                  <a:lnTo>
                    <a:pt x="12" y="87"/>
                  </a:lnTo>
                  <a:cubicBezTo>
                    <a:pt x="5" y="87"/>
                    <a:pt x="0" y="82"/>
                    <a:pt x="0" y="76"/>
                  </a:cubicBezTo>
                  <a:lnTo>
                    <a:pt x="0" y="11"/>
                  </a:lnTo>
                  <a:cubicBezTo>
                    <a:pt x="0" y="5"/>
                    <a:pt x="5" y="0"/>
                    <a:pt x="12" y="0"/>
                  </a:cubicBezTo>
                  <a:lnTo>
                    <a:pt x="99" y="0"/>
                  </a:lnTo>
                  <a:cubicBezTo>
                    <a:pt x="106" y="0"/>
                    <a:pt x="111" y="5"/>
                    <a:pt x="111" y="11"/>
                  </a:cubicBezTo>
                  <a:lnTo>
                    <a:pt x="111" y="76"/>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dirty="0">
                <a:solidFill>
                  <a:prstClr val="black"/>
                </a:solidFill>
                <a:latin typeface="Segoe UI"/>
              </a:endParaRPr>
            </a:p>
          </p:txBody>
        </p:sp>
        <p:sp>
          <p:nvSpPr>
            <p:cNvPr id="102" name="Freeform 179"/>
            <p:cNvSpPr>
              <a:spLocks/>
            </p:cNvSpPr>
            <p:nvPr/>
          </p:nvSpPr>
          <p:spPr bwMode="auto">
            <a:xfrm>
              <a:off x="2396907" y="-2992776"/>
              <a:ext cx="82550" cy="65088"/>
            </a:xfrm>
            <a:custGeom>
              <a:avLst/>
              <a:gdLst>
                <a:gd name="T0" fmla="*/ 110 w 110"/>
                <a:gd name="T1" fmla="*/ 76 h 87"/>
                <a:gd name="T2" fmla="*/ 98 w 110"/>
                <a:gd name="T3" fmla="*/ 87 h 87"/>
                <a:gd name="T4" fmla="*/ 11 w 110"/>
                <a:gd name="T5" fmla="*/ 87 h 87"/>
                <a:gd name="T6" fmla="*/ 0 w 110"/>
                <a:gd name="T7" fmla="*/ 76 h 87"/>
                <a:gd name="T8" fmla="*/ 0 w 110"/>
                <a:gd name="T9" fmla="*/ 12 h 87"/>
                <a:gd name="T10" fmla="*/ 11 w 110"/>
                <a:gd name="T11" fmla="*/ 0 h 87"/>
                <a:gd name="T12" fmla="*/ 98 w 110"/>
                <a:gd name="T13" fmla="*/ 0 h 87"/>
                <a:gd name="T14" fmla="*/ 110 w 110"/>
                <a:gd name="T15" fmla="*/ 12 h 87"/>
                <a:gd name="T16" fmla="*/ 110 w 110"/>
                <a:gd name="T17" fmla="*/ 7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87">
                  <a:moveTo>
                    <a:pt x="110" y="76"/>
                  </a:moveTo>
                  <a:cubicBezTo>
                    <a:pt x="110" y="82"/>
                    <a:pt x="105" y="87"/>
                    <a:pt x="98" y="87"/>
                  </a:cubicBezTo>
                  <a:lnTo>
                    <a:pt x="11" y="87"/>
                  </a:lnTo>
                  <a:cubicBezTo>
                    <a:pt x="4" y="87"/>
                    <a:pt x="0" y="82"/>
                    <a:pt x="0" y="76"/>
                  </a:cubicBezTo>
                  <a:lnTo>
                    <a:pt x="0" y="12"/>
                  </a:lnTo>
                  <a:cubicBezTo>
                    <a:pt x="0" y="5"/>
                    <a:pt x="4" y="0"/>
                    <a:pt x="11" y="0"/>
                  </a:cubicBezTo>
                  <a:lnTo>
                    <a:pt x="98" y="0"/>
                  </a:lnTo>
                  <a:cubicBezTo>
                    <a:pt x="105" y="0"/>
                    <a:pt x="110" y="5"/>
                    <a:pt x="110" y="12"/>
                  </a:cubicBezTo>
                  <a:lnTo>
                    <a:pt x="110" y="76"/>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dirty="0">
                <a:solidFill>
                  <a:prstClr val="black"/>
                </a:solidFill>
                <a:latin typeface="Segoe UI"/>
              </a:endParaRPr>
            </a:p>
          </p:txBody>
        </p:sp>
      </p:grpSp>
      <p:cxnSp>
        <p:nvCxnSpPr>
          <p:cNvPr id="103" name="Straight Arrow Connector 102"/>
          <p:cNvCxnSpPr/>
          <p:nvPr/>
        </p:nvCxnSpPr>
        <p:spPr>
          <a:xfrm flipV="1">
            <a:off x="1969849" y="2820045"/>
            <a:ext cx="2360592" cy="516412"/>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13" name="Oval 112"/>
          <p:cNvSpPr/>
          <p:nvPr/>
        </p:nvSpPr>
        <p:spPr bwMode="auto">
          <a:xfrm>
            <a:off x="4459302" y="4631704"/>
            <a:ext cx="1019923" cy="1032529"/>
          </a:xfrm>
          <a:prstGeom prst="ellipse">
            <a:avLst/>
          </a:prstGeom>
          <a:solidFill>
            <a:srgbClr val="71B1D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4821" rIns="0" bIns="0"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kern="0" dirty="0">
                <a:gradFill>
                  <a:gsLst>
                    <a:gs pos="0">
                      <a:srgbClr val="FFFFFF"/>
                    </a:gs>
                    <a:gs pos="100000">
                      <a:srgbClr val="FFFFFF"/>
                    </a:gs>
                  </a:gsLst>
                  <a:lin ang="5400000" scaled="1"/>
                </a:gradFill>
                <a:latin typeface="Segoe UI"/>
                <a:ea typeface="Segoe UI" pitchFamily="34" charset="0"/>
                <a:cs typeface="Segoe UI" pitchFamily="34" charset="0"/>
              </a:rPr>
              <a:t>Blobs</a:t>
            </a:r>
          </a:p>
        </p:txBody>
      </p:sp>
      <p:grpSp>
        <p:nvGrpSpPr>
          <p:cNvPr id="114" name="Group 113"/>
          <p:cNvGrpSpPr/>
          <p:nvPr/>
        </p:nvGrpSpPr>
        <p:grpSpPr>
          <a:xfrm>
            <a:off x="4728671" y="5072446"/>
            <a:ext cx="449768" cy="390630"/>
            <a:chOff x="2317532" y="-4150064"/>
            <a:chExt cx="458787" cy="398463"/>
          </a:xfrm>
          <a:solidFill>
            <a:schemeClr val="bg1"/>
          </a:solidFill>
        </p:grpSpPr>
        <p:sp>
          <p:nvSpPr>
            <p:cNvPr id="115" name="Freeform 185"/>
            <p:cNvSpPr>
              <a:spLocks noEditPoints="1"/>
            </p:cNvSpPr>
            <p:nvPr/>
          </p:nvSpPr>
          <p:spPr bwMode="auto">
            <a:xfrm>
              <a:off x="2317532" y="-4150064"/>
              <a:ext cx="458787" cy="398463"/>
            </a:xfrm>
            <a:custGeom>
              <a:avLst/>
              <a:gdLst>
                <a:gd name="T0" fmla="*/ 463 w 617"/>
                <a:gd name="T1" fmla="*/ 0 h 534"/>
                <a:gd name="T2" fmla="*/ 154 w 617"/>
                <a:gd name="T3" fmla="*/ 0 h 534"/>
                <a:gd name="T4" fmla="*/ 0 w 617"/>
                <a:gd name="T5" fmla="*/ 267 h 534"/>
                <a:gd name="T6" fmla="*/ 154 w 617"/>
                <a:gd name="T7" fmla="*/ 534 h 534"/>
                <a:gd name="T8" fmla="*/ 463 w 617"/>
                <a:gd name="T9" fmla="*/ 534 h 534"/>
                <a:gd name="T10" fmla="*/ 617 w 617"/>
                <a:gd name="T11" fmla="*/ 267 h 534"/>
                <a:gd name="T12" fmla="*/ 463 w 617"/>
                <a:gd name="T13" fmla="*/ 0 h 534"/>
                <a:gd name="T14" fmla="*/ 464 w 617"/>
                <a:gd name="T15" fmla="*/ 386 h 534"/>
                <a:gd name="T16" fmla="*/ 422 w 617"/>
                <a:gd name="T17" fmla="*/ 428 h 534"/>
                <a:gd name="T18" fmla="*/ 195 w 617"/>
                <a:gd name="T19" fmla="*/ 428 h 534"/>
                <a:gd name="T20" fmla="*/ 154 w 617"/>
                <a:gd name="T21" fmla="*/ 386 h 534"/>
                <a:gd name="T22" fmla="*/ 154 w 617"/>
                <a:gd name="T23" fmla="*/ 147 h 534"/>
                <a:gd name="T24" fmla="*/ 195 w 617"/>
                <a:gd name="T25" fmla="*/ 106 h 534"/>
                <a:gd name="T26" fmla="*/ 363 w 617"/>
                <a:gd name="T27" fmla="*/ 106 h 534"/>
                <a:gd name="T28" fmla="*/ 395 w 617"/>
                <a:gd name="T29" fmla="*/ 106 h 534"/>
                <a:gd name="T30" fmla="*/ 399 w 617"/>
                <a:gd name="T31" fmla="*/ 106 h 534"/>
                <a:gd name="T32" fmla="*/ 464 w 617"/>
                <a:gd name="T33" fmla="*/ 169 h 534"/>
                <a:gd name="T34" fmla="*/ 464 w 617"/>
                <a:gd name="T35" fmla="*/ 386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17" h="534">
                  <a:moveTo>
                    <a:pt x="463" y="0"/>
                  </a:moveTo>
                  <a:lnTo>
                    <a:pt x="154" y="0"/>
                  </a:lnTo>
                  <a:lnTo>
                    <a:pt x="0" y="267"/>
                  </a:lnTo>
                  <a:lnTo>
                    <a:pt x="154" y="534"/>
                  </a:lnTo>
                  <a:lnTo>
                    <a:pt x="463" y="534"/>
                  </a:lnTo>
                  <a:lnTo>
                    <a:pt x="617" y="267"/>
                  </a:lnTo>
                  <a:lnTo>
                    <a:pt x="463" y="0"/>
                  </a:lnTo>
                  <a:close/>
                  <a:moveTo>
                    <a:pt x="464" y="386"/>
                  </a:moveTo>
                  <a:cubicBezTo>
                    <a:pt x="464" y="409"/>
                    <a:pt x="445" y="428"/>
                    <a:pt x="422" y="428"/>
                  </a:cubicBezTo>
                  <a:lnTo>
                    <a:pt x="195" y="428"/>
                  </a:lnTo>
                  <a:cubicBezTo>
                    <a:pt x="172" y="428"/>
                    <a:pt x="154" y="409"/>
                    <a:pt x="154" y="386"/>
                  </a:cubicBezTo>
                  <a:lnTo>
                    <a:pt x="154" y="147"/>
                  </a:lnTo>
                  <a:cubicBezTo>
                    <a:pt x="154" y="124"/>
                    <a:pt x="172" y="106"/>
                    <a:pt x="195" y="106"/>
                  </a:cubicBezTo>
                  <a:lnTo>
                    <a:pt x="363" y="106"/>
                  </a:lnTo>
                  <a:cubicBezTo>
                    <a:pt x="380" y="106"/>
                    <a:pt x="395" y="106"/>
                    <a:pt x="395" y="106"/>
                  </a:cubicBezTo>
                  <a:lnTo>
                    <a:pt x="399" y="106"/>
                  </a:lnTo>
                  <a:lnTo>
                    <a:pt x="464" y="169"/>
                  </a:lnTo>
                  <a:lnTo>
                    <a:pt x="464" y="386"/>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dirty="0">
                <a:solidFill>
                  <a:prstClr val="black"/>
                </a:solidFill>
                <a:latin typeface="Segoe UI"/>
              </a:endParaRPr>
            </a:p>
          </p:txBody>
        </p:sp>
        <p:sp>
          <p:nvSpPr>
            <p:cNvPr id="116" name="Freeform 186"/>
            <p:cNvSpPr>
              <a:spLocks/>
            </p:cNvSpPr>
            <p:nvPr/>
          </p:nvSpPr>
          <p:spPr bwMode="auto">
            <a:xfrm>
              <a:off x="2509619" y="-3927814"/>
              <a:ext cx="20637" cy="47625"/>
            </a:xfrm>
            <a:custGeom>
              <a:avLst/>
              <a:gdLst>
                <a:gd name="T0" fmla="*/ 27 w 28"/>
                <a:gd name="T1" fmla="*/ 13 h 64"/>
                <a:gd name="T2" fmla="*/ 25 w 28"/>
                <a:gd name="T3" fmla="*/ 6 h 64"/>
                <a:gd name="T4" fmla="*/ 22 w 28"/>
                <a:gd name="T5" fmla="*/ 2 h 64"/>
                <a:gd name="T6" fmla="*/ 19 w 28"/>
                <a:gd name="T7" fmla="*/ 0 h 64"/>
                <a:gd name="T8" fmla="*/ 14 w 28"/>
                <a:gd name="T9" fmla="*/ 0 h 64"/>
                <a:gd name="T10" fmla="*/ 7 w 28"/>
                <a:gd name="T11" fmla="*/ 2 h 64"/>
                <a:gd name="T12" fmla="*/ 3 w 28"/>
                <a:gd name="T13" fmla="*/ 8 h 64"/>
                <a:gd name="T14" fmla="*/ 1 w 28"/>
                <a:gd name="T15" fmla="*/ 18 h 64"/>
                <a:gd name="T16" fmla="*/ 0 w 28"/>
                <a:gd name="T17" fmla="*/ 32 h 64"/>
                <a:gd name="T18" fmla="*/ 1 w 28"/>
                <a:gd name="T19" fmla="*/ 48 h 64"/>
                <a:gd name="T20" fmla="*/ 3 w 28"/>
                <a:gd name="T21" fmla="*/ 58 h 64"/>
                <a:gd name="T22" fmla="*/ 8 w 28"/>
                <a:gd name="T23" fmla="*/ 63 h 64"/>
                <a:gd name="T24" fmla="*/ 14 w 28"/>
                <a:gd name="T25" fmla="*/ 64 h 64"/>
                <a:gd name="T26" fmla="*/ 19 w 28"/>
                <a:gd name="T27" fmla="*/ 64 h 64"/>
                <a:gd name="T28" fmla="*/ 22 w 28"/>
                <a:gd name="T29" fmla="*/ 61 h 64"/>
                <a:gd name="T30" fmla="*/ 25 w 28"/>
                <a:gd name="T31" fmla="*/ 57 h 64"/>
                <a:gd name="T32" fmla="*/ 27 w 28"/>
                <a:gd name="T33" fmla="*/ 50 h 64"/>
                <a:gd name="T34" fmla="*/ 28 w 28"/>
                <a:gd name="T35" fmla="*/ 42 h 64"/>
                <a:gd name="T36" fmla="*/ 28 w 28"/>
                <a:gd name="T37" fmla="*/ 33 h 64"/>
                <a:gd name="T38" fmla="*/ 28 w 28"/>
                <a:gd name="T39" fmla="*/ 21 h 64"/>
                <a:gd name="T40" fmla="*/ 27 w 28"/>
                <a:gd name="T41" fmla="*/ 1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 h="64">
                  <a:moveTo>
                    <a:pt x="27" y="13"/>
                  </a:moveTo>
                  <a:cubicBezTo>
                    <a:pt x="26" y="10"/>
                    <a:pt x="25" y="8"/>
                    <a:pt x="25" y="6"/>
                  </a:cubicBezTo>
                  <a:cubicBezTo>
                    <a:pt x="24" y="5"/>
                    <a:pt x="23" y="3"/>
                    <a:pt x="22" y="2"/>
                  </a:cubicBezTo>
                  <a:cubicBezTo>
                    <a:pt x="21" y="1"/>
                    <a:pt x="20" y="1"/>
                    <a:pt x="19" y="0"/>
                  </a:cubicBezTo>
                  <a:cubicBezTo>
                    <a:pt x="17" y="0"/>
                    <a:pt x="16" y="0"/>
                    <a:pt x="14" y="0"/>
                  </a:cubicBezTo>
                  <a:cubicBezTo>
                    <a:pt x="12" y="0"/>
                    <a:pt x="9" y="0"/>
                    <a:pt x="7" y="2"/>
                  </a:cubicBezTo>
                  <a:cubicBezTo>
                    <a:pt x="6" y="3"/>
                    <a:pt x="4" y="5"/>
                    <a:pt x="3" y="8"/>
                  </a:cubicBezTo>
                  <a:cubicBezTo>
                    <a:pt x="2" y="10"/>
                    <a:pt x="1" y="14"/>
                    <a:pt x="1" y="18"/>
                  </a:cubicBezTo>
                  <a:cubicBezTo>
                    <a:pt x="1" y="22"/>
                    <a:pt x="0" y="26"/>
                    <a:pt x="0" y="32"/>
                  </a:cubicBezTo>
                  <a:cubicBezTo>
                    <a:pt x="0" y="38"/>
                    <a:pt x="1" y="43"/>
                    <a:pt x="1" y="48"/>
                  </a:cubicBezTo>
                  <a:cubicBezTo>
                    <a:pt x="2" y="52"/>
                    <a:pt x="2" y="55"/>
                    <a:pt x="3" y="58"/>
                  </a:cubicBezTo>
                  <a:cubicBezTo>
                    <a:pt x="5" y="60"/>
                    <a:pt x="6" y="62"/>
                    <a:pt x="8" y="63"/>
                  </a:cubicBezTo>
                  <a:cubicBezTo>
                    <a:pt x="9" y="64"/>
                    <a:pt x="12" y="64"/>
                    <a:pt x="14" y="64"/>
                  </a:cubicBezTo>
                  <a:cubicBezTo>
                    <a:pt x="16" y="64"/>
                    <a:pt x="17" y="64"/>
                    <a:pt x="19" y="64"/>
                  </a:cubicBezTo>
                  <a:cubicBezTo>
                    <a:pt x="20" y="63"/>
                    <a:pt x="21" y="62"/>
                    <a:pt x="22" y="61"/>
                  </a:cubicBezTo>
                  <a:cubicBezTo>
                    <a:pt x="24" y="60"/>
                    <a:pt x="24" y="58"/>
                    <a:pt x="25" y="57"/>
                  </a:cubicBezTo>
                  <a:cubicBezTo>
                    <a:pt x="26" y="55"/>
                    <a:pt x="26" y="53"/>
                    <a:pt x="27" y="50"/>
                  </a:cubicBezTo>
                  <a:cubicBezTo>
                    <a:pt x="27" y="48"/>
                    <a:pt x="28" y="45"/>
                    <a:pt x="28" y="42"/>
                  </a:cubicBezTo>
                  <a:cubicBezTo>
                    <a:pt x="28" y="39"/>
                    <a:pt x="28" y="36"/>
                    <a:pt x="28" y="33"/>
                  </a:cubicBezTo>
                  <a:cubicBezTo>
                    <a:pt x="28" y="28"/>
                    <a:pt x="28" y="25"/>
                    <a:pt x="28" y="21"/>
                  </a:cubicBezTo>
                  <a:cubicBezTo>
                    <a:pt x="27" y="18"/>
                    <a:pt x="27" y="15"/>
                    <a:pt x="27" y="13"/>
                  </a:cubicBezTo>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dirty="0">
                <a:solidFill>
                  <a:prstClr val="black"/>
                </a:solidFill>
                <a:latin typeface="Segoe UI"/>
              </a:endParaRPr>
            </a:p>
          </p:txBody>
        </p:sp>
        <p:sp>
          <p:nvSpPr>
            <p:cNvPr id="117" name="Freeform 187"/>
            <p:cNvSpPr>
              <a:spLocks/>
            </p:cNvSpPr>
            <p:nvPr/>
          </p:nvSpPr>
          <p:spPr bwMode="auto">
            <a:xfrm>
              <a:off x="2563594" y="-4021476"/>
              <a:ext cx="20637" cy="47625"/>
            </a:xfrm>
            <a:custGeom>
              <a:avLst/>
              <a:gdLst>
                <a:gd name="T0" fmla="*/ 26 w 28"/>
                <a:gd name="T1" fmla="*/ 13 h 65"/>
                <a:gd name="T2" fmla="*/ 25 w 28"/>
                <a:gd name="T3" fmla="*/ 7 h 65"/>
                <a:gd name="T4" fmla="*/ 22 w 28"/>
                <a:gd name="T5" fmla="*/ 3 h 65"/>
                <a:gd name="T6" fmla="*/ 18 w 28"/>
                <a:gd name="T7" fmla="*/ 1 h 65"/>
                <a:gd name="T8" fmla="*/ 14 w 28"/>
                <a:gd name="T9" fmla="*/ 0 h 65"/>
                <a:gd name="T10" fmla="*/ 7 w 28"/>
                <a:gd name="T11" fmla="*/ 2 h 65"/>
                <a:gd name="T12" fmla="*/ 3 w 28"/>
                <a:gd name="T13" fmla="*/ 8 h 65"/>
                <a:gd name="T14" fmla="*/ 1 w 28"/>
                <a:gd name="T15" fmla="*/ 18 h 65"/>
                <a:gd name="T16" fmla="*/ 0 w 28"/>
                <a:gd name="T17" fmla="*/ 32 h 65"/>
                <a:gd name="T18" fmla="*/ 1 w 28"/>
                <a:gd name="T19" fmla="*/ 48 h 65"/>
                <a:gd name="T20" fmla="*/ 3 w 28"/>
                <a:gd name="T21" fmla="*/ 58 h 65"/>
                <a:gd name="T22" fmla="*/ 8 w 28"/>
                <a:gd name="T23" fmla="*/ 63 h 65"/>
                <a:gd name="T24" fmla="*/ 14 w 28"/>
                <a:gd name="T25" fmla="*/ 65 h 65"/>
                <a:gd name="T26" fmla="*/ 19 w 28"/>
                <a:gd name="T27" fmla="*/ 64 h 65"/>
                <a:gd name="T28" fmla="*/ 22 w 28"/>
                <a:gd name="T29" fmla="*/ 61 h 65"/>
                <a:gd name="T30" fmla="*/ 25 w 28"/>
                <a:gd name="T31" fmla="*/ 57 h 65"/>
                <a:gd name="T32" fmla="*/ 27 w 28"/>
                <a:gd name="T33" fmla="*/ 51 h 65"/>
                <a:gd name="T34" fmla="*/ 28 w 28"/>
                <a:gd name="T35" fmla="*/ 43 h 65"/>
                <a:gd name="T36" fmla="*/ 28 w 28"/>
                <a:gd name="T37" fmla="*/ 33 h 65"/>
                <a:gd name="T38" fmla="*/ 27 w 28"/>
                <a:gd name="T39" fmla="*/ 22 h 65"/>
                <a:gd name="T40" fmla="*/ 26 w 28"/>
                <a:gd name="T41" fmla="*/ 1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 h="65">
                  <a:moveTo>
                    <a:pt x="26" y="13"/>
                  </a:moveTo>
                  <a:cubicBezTo>
                    <a:pt x="26" y="11"/>
                    <a:pt x="25" y="9"/>
                    <a:pt x="25" y="7"/>
                  </a:cubicBezTo>
                  <a:cubicBezTo>
                    <a:pt x="24" y="5"/>
                    <a:pt x="23" y="4"/>
                    <a:pt x="22" y="3"/>
                  </a:cubicBezTo>
                  <a:cubicBezTo>
                    <a:pt x="21" y="2"/>
                    <a:pt x="20" y="1"/>
                    <a:pt x="18" y="1"/>
                  </a:cubicBezTo>
                  <a:cubicBezTo>
                    <a:pt x="17" y="0"/>
                    <a:pt x="16" y="0"/>
                    <a:pt x="14" y="0"/>
                  </a:cubicBezTo>
                  <a:cubicBezTo>
                    <a:pt x="11" y="0"/>
                    <a:pt x="9" y="1"/>
                    <a:pt x="7" y="2"/>
                  </a:cubicBezTo>
                  <a:cubicBezTo>
                    <a:pt x="5" y="3"/>
                    <a:pt x="4" y="5"/>
                    <a:pt x="3" y="8"/>
                  </a:cubicBezTo>
                  <a:cubicBezTo>
                    <a:pt x="2" y="11"/>
                    <a:pt x="1" y="14"/>
                    <a:pt x="1" y="18"/>
                  </a:cubicBezTo>
                  <a:cubicBezTo>
                    <a:pt x="0" y="22"/>
                    <a:pt x="0" y="27"/>
                    <a:pt x="0" y="32"/>
                  </a:cubicBezTo>
                  <a:cubicBezTo>
                    <a:pt x="0" y="38"/>
                    <a:pt x="0" y="44"/>
                    <a:pt x="1" y="48"/>
                  </a:cubicBezTo>
                  <a:cubicBezTo>
                    <a:pt x="1" y="52"/>
                    <a:pt x="2" y="56"/>
                    <a:pt x="3" y="58"/>
                  </a:cubicBezTo>
                  <a:cubicBezTo>
                    <a:pt x="4" y="61"/>
                    <a:pt x="6" y="62"/>
                    <a:pt x="8" y="63"/>
                  </a:cubicBezTo>
                  <a:cubicBezTo>
                    <a:pt x="9" y="64"/>
                    <a:pt x="11" y="65"/>
                    <a:pt x="14" y="65"/>
                  </a:cubicBezTo>
                  <a:cubicBezTo>
                    <a:pt x="16" y="65"/>
                    <a:pt x="17" y="65"/>
                    <a:pt x="19" y="64"/>
                  </a:cubicBezTo>
                  <a:cubicBezTo>
                    <a:pt x="20" y="63"/>
                    <a:pt x="21" y="63"/>
                    <a:pt x="22" y="61"/>
                  </a:cubicBezTo>
                  <a:cubicBezTo>
                    <a:pt x="23" y="60"/>
                    <a:pt x="24" y="59"/>
                    <a:pt x="25" y="57"/>
                  </a:cubicBezTo>
                  <a:cubicBezTo>
                    <a:pt x="26" y="55"/>
                    <a:pt x="26" y="53"/>
                    <a:pt x="27" y="51"/>
                  </a:cubicBezTo>
                  <a:cubicBezTo>
                    <a:pt x="27" y="48"/>
                    <a:pt x="27" y="46"/>
                    <a:pt x="28" y="43"/>
                  </a:cubicBezTo>
                  <a:cubicBezTo>
                    <a:pt x="28" y="40"/>
                    <a:pt x="28" y="37"/>
                    <a:pt x="28" y="33"/>
                  </a:cubicBezTo>
                  <a:cubicBezTo>
                    <a:pt x="28" y="29"/>
                    <a:pt x="28" y="25"/>
                    <a:pt x="27" y="22"/>
                  </a:cubicBezTo>
                  <a:cubicBezTo>
                    <a:pt x="27" y="18"/>
                    <a:pt x="27" y="15"/>
                    <a:pt x="26" y="13"/>
                  </a:cubicBezTo>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dirty="0">
                <a:solidFill>
                  <a:prstClr val="black"/>
                </a:solidFill>
                <a:latin typeface="Segoe UI"/>
              </a:endParaRPr>
            </a:p>
          </p:txBody>
        </p:sp>
        <p:sp>
          <p:nvSpPr>
            <p:cNvPr id="118" name="Freeform 188"/>
            <p:cNvSpPr>
              <a:spLocks noEditPoints="1"/>
            </p:cNvSpPr>
            <p:nvPr/>
          </p:nvSpPr>
          <p:spPr bwMode="auto">
            <a:xfrm>
              <a:off x="2449294" y="-4054814"/>
              <a:ext cx="195262" cy="206375"/>
            </a:xfrm>
            <a:custGeom>
              <a:avLst/>
              <a:gdLst>
                <a:gd name="T0" fmla="*/ 187 w 265"/>
                <a:gd name="T1" fmla="*/ 0 h 277"/>
                <a:gd name="T2" fmla="*/ 0 w 265"/>
                <a:gd name="T3" fmla="*/ 19 h 277"/>
                <a:gd name="T4" fmla="*/ 19 w 265"/>
                <a:gd name="T5" fmla="*/ 277 h 277"/>
                <a:gd name="T6" fmla="*/ 265 w 265"/>
                <a:gd name="T7" fmla="*/ 258 h 277"/>
                <a:gd name="T8" fmla="*/ 213 w 265"/>
                <a:gd name="T9" fmla="*/ 53 h 277"/>
                <a:gd name="T10" fmla="*/ 213 w 265"/>
                <a:gd name="T11" fmla="*/ 1 h 277"/>
                <a:gd name="T12" fmla="*/ 71 w 265"/>
                <a:gd name="T13" fmla="*/ 46 h 277"/>
                <a:gd name="T14" fmla="*/ 73 w 265"/>
                <a:gd name="T15" fmla="*/ 44 h 277"/>
                <a:gd name="T16" fmla="*/ 93 w 265"/>
                <a:gd name="T17" fmla="*/ 31 h 277"/>
                <a:gd name="T18" fmla="*/ 97 w 265"/>
                <a:gd name="T19" fmla="*/ 30 h 277"/>
                <a:gd name="T20" fmla="*/ 104 w 265"/>
                <a:gd name="T21" fmla="*/ 31 h 277"/>
                <a:gd name="T22" fmla="*/ 108 w 265"/>
                <a:gd name="T23" fmla="*/ 32 h 277"/>
                <a:gd name="T24" fmla="*/ 108 w 265"/>
                <a:gd name="T25" fmla="*/ 108 h 277"/>
                <a:gd name="T26" fmla="*/ 124 w 265"/>
                <a:gd name="T27" fmla="*/ 108 h 277"/>
                <a:gd name="T28" fmla="*/ 126 w 265"/>
                <a:gd name="T29" fmla="*/ 111 h 277"/>
                <a:gd name="T30" fmla="*/ 126 w 265"/>
                <a:gd name="T31" fmla="*/ 118 h 277"/>
                <a:gd name="T32" fmla="*/ 124 w 265"/>
                <a:gd name="T33" fmla="*/ 122 h 277"/>
                <a:gd name="T34" fmla="*/ 73 w 265"/>
                <a:gd name="T35" fmla="*/ 122 h 277"/>
                <a:gd name="T36" fmla="*/ 71 w 265"/>
                <a:gd name="T37" fmla="*/ 120 h 277"/>
                <a:gd name="T38" fmla="*/ 70 w 265"/>
                <a:gd name="T39" fmla="*/ 115 h 277"/>
                <a:gd name="T40" fmla="*/ 71 w 265"/>
                <a:gd name="T41" fmla="*/ 109 h 277"/>
                <a:gd name="T42" fmla="*/ 73 w 265"/>
                <a:gd name="T43" fmla="*/ 108 h 277"/>
                <a:gd name="T44" fmla="*/ 90 w 265"/>
                <a:gd name="T45" fmla="*/ 49 h 277"/>
                <a:gd name="T46" fmla="*/ 73 w 265"/>
                <a:gd name="T47" fmla="*/ 58 h 277"/>
                <a:gd name="T48" fmla="*/ 70 w 265"/>
                <a:gd name="T49" fmla="*/ 55 h 277"/>
                <a:gd name="T50" fmla="*/ 70 w 265"/>
                <a:gd name="T51" fmla="*/ 48 h 277"/>
                <a:gd name="T52" fmla="*/ 121 w 265"/>
                <a:gd name="T53" fmla="*/ 235 h 277"/>
                <a:gd name="T54" fmla="*/ 95 w 265"/>
                <a:gd name="T55" fmla="*/ 248 h 277"/>
                <a:gd name="T56" fmla="*/ 70 w 265"/>
                <a:gd name="T57" fmla="*/ 236 h 277"/>
                <a:gd name="T58" fmla="*/ 64 w 265"/>
                <a:gd name="T59" fmla="*/ 201 h 277"/>
                <a:gd name="T60" fmla="*/ 71 w 265"/>
                <a:gd name="T61" fmla="*/ 167 h 277"/>
                <a:gd name="T62" fmla="*/ 97 w 265"/>
                <a:gd name="T63" fmla="*/ 154 h 277"/>
                <a:gd name="T64" fmla="*/ 122 w 265"/>
                <a:gd name="T65" fmla="*/ 166 h 277"/>
                <a:gd name="T66" fmla="*/ 129 w 265"/>
                <a:gd name="T67" fmla="*/ 201 h 277"/>
                <a:gd name="T68" fmla="*/ 199 w 265"/>
                <a:gd name="T69" fmla="*/ 243 h 277"/>
                <a:gd name="T70" fmla="*/ 197 w 265"/>
                <a:gd name="T71" fmla="*/ 246 h 277"/>
                <a:gd name="T72" fmla="*/ 146 w 265"/>
                <a:gd name="T73" fmla="*/ 246 h 277"/>
                <a:gd name="T74" fmla="*/ 144 w 265"/>
                <a:gd name="T75" fmla="*/ 245 h 277"/>
                <a:gd name="T76" fmla="*/ 143 w 265"/>
                <a:gd name="T77" fmla="*/ 239 h 277"/>
                <a:gd name="T78" fmla="*/ 144 w 265"/>
                <a:gd name="T79" fmla="*/ 234 h 277"/>
                <a:gd name="T80" fmla="*/ 146 w 265"/>
                <a:gd name="T81" fmla="*/ 232 h 277"/>
                <a:gd name="T82" fmla="*/ 163 w 265"/>
                <a:gd name="T83" fmla="*/ 173 h 277"/>
                <a:gd name="T84" fmla="*/ 146 w 265"/>
                <a:gd name="T85" fmla="*/ 182 h 277"/>
                <a:gd name="T86" fmla="*/ 143 w 265"/>
                <a:gd name="T87" fmla="*/ 180 h 277"/>
                <a:gd name="T88" fmla="*/ 143 w 265"/>
                <a:gd name="T89" fmla="*/ 173 h 277"/>
                <a:gd name="T90" fmla="*/ 144 w 265"/>
                <a:gd name="T91" fmla="*/ 170 h 277"/>
                <a:gd name="T92" fmla="*/ 165 w 265"/>
                <a:gd name="T93" fmla="*/ 156 h 277"/>
                <a:gd name="T94" fmla="*/ 167 w 265"/>
                <a:gd name="T95" fmla="*/ 155 h 277"/>
                <a:gd name="T96" fmla="*/ 173 w 265"/>
                <a:gd name="T97" fmla="*/ 155 h 277"/>
                <a:gd name="T98" fmla="*/ 180 w 265"/>
                <a:gd name="T99" fmla="*/ 155 h 277"/>
                <a:gd name="T100" fmla="*/ 181 w 265"/>
                <a:gd name="T101" fmla="*/ 157 h 277"/>
                <a:gd name="T102" fmla="*/ 196 w 265"/>
                <a:gd name="T103" fmla="*/ 232 h 277"/>
                <a:gd name="T104" fmla="*/ 198 w 265"/>
                <a:gd name="T105" fmla="*/ 234 h 277"/>
                <a:gd name="T106" fmla="*/ 199 w 265"/>
                <a:gd name="T107" fmla="*/ 239 h 277"/>
                <a:gd name="T108" fmla="*/ 200 w 265"/>
                <a:gd name="T109" fmla="*/ 96 h 277"/>
                <a:gd name="T110" fmla="*/ 184 w 265"/>
                <a:gd name="T111" fmla="*/ 120 h 277"/>
                <a:gd name="T112" fmla="*/ 153 w 265"/>
                <a:gd name="T113" fmla="*/ 120 h 277"/>
                <a:gd name="T114" fmla="*/ 138 w 265"/>
                <a:gd name="T115" fmla="*/ 96 h 277"/>
                <a:gd name="T116" fmla="*/ 138 w 265"/>
                <a:gd name="T117" fmla="*/ 57 h 277"/>
                <a:gd name="T118" fmla="*/ 154 w 265"/>
                <a:gd name="T119" fmla="*/ 33 h 277"/>
                <a:gd name="T120" fmla="*/ 185 w 265"/>
                <a:gd name="T121" fmla="*/ 33 h 277"/>
                <a:gd name="T122" fmla="*/ 200 w 265"/>
                <a:gd name="T123" fmla="*/ 57 h 277"/>
                <a:gd name="T124" fmla="*/ 200 w 265"/>
                <a:gd name="T125" fmla="*/ 96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65" h="277">
                  <a:moveTo>
                    <a:pt x="213" y="1"/>
                  </a:moveTo>
                  <a:cubicBezTo>
                    <a:pt x="208" y="0"/>
                    <a:pt x="198" y="0"/>
                    <a:pt x="187" y="0"/>
                  </a:cubicBezTo>
                  <a:lnTo>
                    <a:pt x="19" y="0"/>
                  </a:lnTo>
                  <a:cubicBezTo>
                    <a:pt x="9" y="0"/>
                    <a:pt x="0" y="9"/>
                    <a:pt x="0" y="19"/>
                  </a:cubicBezTo>
                  <a:lnTo>
                    <a:pt x="0" y="258"/>
                  </a:lnTo>
                  <a:cubicBezTo>
                    <a:pt x="0" y="269"/>
                    <a:pt x="9" y="277"/>
                    <a:pt x="19" y="277"/>
                  </a:cubicBezTo>
                  <a:lnTo>
                    <a:pt x="246" y="277"/>
                  </a:lnTo>
                  <a:cubicBezTo>
                    <a:pt x="256" y="277"/>
                    <a:pt x="265" y="269"/>
                    <a:pt x="265" y="258"/>
                  </a:cubicBezTo>
                  <a:lnTo>
                    <a:pt x="265" y="53"/>
                  </a:lnTo>
                  <a:lnTo>
                    <a:pt x="213" y="53"/>
                  </a:lnTo>
                  <a:lnTo>
                    <a:pt x="213" y="1"/>
                  </a:lnTo>
                  <a:lnTo>
                    <a:pt x="213" y="1"/>
                  </a:lnTo>
                  <a:close/>
                  <a:moveTo>
                    <a:pt x="70" y="48"/>
                  </a:moveTo>
                  <a:cubicBezTo>
                    <a:pt x="70" y="47"/>
                    <a:pt x="70" y="47"/>
                    <a:pt x="71" y="46"/>
                  </a:cubicBezTo>
                  <a:cubicBezTo>
                    <a:pt x="71" y="46"/>
                    <a:pt x="71" y="45"/>
                    <a:pt x="71" y="45"/>
                  </a:cubicBezTo>
                  <a:cubicBezTo>
                    <a:pt x="72" y="45"/>
                    <a:pt x="72" y="44"/>
                    <a:pt x="73" y="44"/>
                  </a:cubicBezTo>
                  <a:lnTo>
                    <a:pt x="92" y="31"/>
                  </a:lnTo>
                  <a:cubicBezTo>
                    <a:pt x="92" y="31"/>
                    <a:pt x="93" y="31"/>
                    <a:pt x="93" y="31"/>
                  </a:cubicBezTo>
                  <a:cubicBezTo>
                    <a:pt x="93" y="31"/>
                    <a:pt x="94" y="31"/>
                    <a:pt x="94" y="31"/>
                  </a:cubicBezTo>
                  <a:cubicBezTo>
                    <a:pt x="95" y="31"/>
                    <a:pt x="96" y="31"/>
                    <a:pt x="97" y="30"/>
                  </a:cubicBezTo>
                  <a:cubicBezTo>
                    <a:pt x="97" y="30"/>
                    <a:pt x="99" y="30"/>
                    <a:pt x="100" y="30"/>
                  </a:cubicBezTo>
                  <a:cubicBezTo>
                    <a:pt x="102" y="30"/>
                    <a:pt x="103" y="30"/>
                    <a:pt x="104" y="31"/>
                  </a:cubicBezTo>
                  <a:cubicBezTo>
                    <a:pt x="106" y="31"/>
                    <a:pt x="106" y="31"/>
                    <a:pt x="107" y="31"/>
                  </a:cubicBezTo>
                  <a:cubicBezTo>
                    <a:pt x="108" y="31"/>
                    <a:pt x="108" y="31"/>
                    <a:pt x="108" y="32"/>
                  </a:cubicBezTo>
                  <a:cubicBezTo>
                    <a:pt x="108" y="32"/>
                    <a:pt x="108" y="32"/>
                    <a:pt x="108" y="33"/>
                  </a:cubicBezTo>
                  <a:lnTo>
                    <a:pt x="108" y="108"/>
                  </a:lnTo>
                  <a:lnTo>
                    <a:pt x="123" y="108"/>
                  </a:lnTo>
                  <a:cubicBezTo>
                    <a:pt x="124" y="108"/>
                    <a:pt x="124" y="108"/>
                    <a:pt x="124" y="108"/>
                  </a:cubicBezTo>
                  <a:cubicBezTo>
                    <a:pt x="125" y="108"/>
                    <a:pt x="125" y="109"/>
                    <a:pt x="125" y="109"/>
                  </a:cubicBezTo>
                  <a:cubicBezTo>
                    <a:pt x="125" y="110"/>
                    <a:pt x="126" y="111"/>
                    <a:pt x="126" y="111"/>
                  </a:cubicBezTo>
                  <a:cubicBezTo>
                    <a:pt x="126" y="112"/>
                    <a:pt x="126" y="114"/>
                    <a:pt x="126" y="115"/>
                  </a:cubicBezTo>
                  <a:cubicBezTo>
                    <a:pt x="126" y="116"/>
                    <a:pt x="126" y="117"/>
                    <a:pt x="126" y="118"/>
                  </a:cubicBezTo>
                  <a:cubicBezTo>
                    <a:pt x="126" y="119"/>
                    <a:pt x="125" y="120"/>
                    <a:pt x="125" y="120"/>
                  </a:cubicBezTo>
                  <a:cubicBezTo>
                    <a:pt x="125" y="121"/>
                    <a:pt x="125" y="121"/>
                    <a:pt x="124" y="122"/>
                  </a:cubicBezTo>
                  <a:cubicBezTo>
                    <a:pt x="124" y="122"/>
                    <a:pt x="124" y="122"/>
                    <a:pt x="123" y="122"/>
                  </a:cubicBezTo>
                  <a:lnTo>
                    <a:pt x="73" y="122"/>
                  </a:lnTo>
                  <a:cubicBezTo>
                    <a:pt x="73" y="122"/>
                    <a:pt x="72" y="122"/>
                    <a:pt x="72" y="122"/>
                  </a:cubicBezTo>
                  <a:cubicBezTo>
                    <a:pt x="72" y="121"/>
                    <a:pt x="71" y="121"/>
                    <a:pt x="71" y="120"/>
                  </a:cubicBezTo>
                  <a:cubicBezTo>
                    <a:pt x="71" y="120"/>
                    <a:pt x="71" y="119"/>
                    <a:pt x="71" y="118"/>
                  </a:cubicBezTo>
                  <a:cubicBezTo>
                    <a:pt x="70" y="117"/>
                    <a:pt x="70" y="116"/>
                    <a:pt x="70" y="115"/>
                  </a:cubicBezTo>
                  <a:cubicBezTo>
                    <a:pt x="70" y="114"/>
                    <a:pt x="70" y="112"/>
                    <a:pt x="70" y="111"/>
                  </a:cubicBezTo>
                  <a:cubicBezTo>
                    <a:pt x="71" y="111"/>
                    <a:pt x="71" y="110"/>
                    <a:pt x="71" y="109"/>
                  </a:cubicBezTo>
                  <a:cubicBezTo>
                    <a:pt x="71" y="109"/>
                    <a:pt x="72" y="108"/>
                    <a:pt x="72" y="108"/>
                  </a:cubicBezTo>
                  <a:cubicBezTo>
                    <a:pt x="72" y="108"/>
                    <a:pt x="73" y="108"/>
                    <a:pt x="73" y="108"/>
                  </a:cubicBezTo>
                  <a:lnTo>
                    <a:pt x="90" y="108"/>
                  </a:lnTo>
                  <a:lnTo>
                    <a:pt x="90" y="49"/>
                  </a:lnTo>
                  <a:lnTo>
                    <a:pt x="75" y="57"/>
                  </a:lnTo>
                  <a:cubicBezTo>
                    <a:pt x="74" y="57"/>
                    <a:pt x="73" y="57"/>
                    <a:pt x="73" y="58"/>
                  </a:cubicBezTo>
                  <a:cubicBezTo>
                    <a:pt x="72" y="58"/>
                    <a:pt x="72" y="58"/>
                    <a:pt x="71" y="57"/>
                  </a:cubicBezTo>
                  <a:cubicBezTo>
                    <a:pt x="71" y="57"/>
                    <a:pt x="70" y="56"/>
                    <a:pt x="70" y="55"/>
                  </a:cubicBezTo>
                  <a:cubicBezTo>
                    <a:pt x="70" y="54"/>
                    <a:pt x="70" y="53"/>
                    <a:pt x="70" y="51"/>
                  </a:cubicBezTo>
                  <a:cubicBezTo>
                    <a:pt x="70" y="50"/>
                    <a:pt x="70" y="49"/>
                    <a:pt x="70" y="48"/>
                  </a:cubicBezTo>
                  <a:close/>
                  <a:moveTo>
                    <a:pt x="127" y="220"/>
                  </a:moveTo>
                  <a:cubicBezTo>
                    <a:pt x="126" y="226"/>
                    <a:pt x="124" y="231"/>
                    <a:pt x="121" y="235"/>
                  </a:cubicBezTo>
                  <a:cubicBezTo>
                    <a:pt x="119" y="239"/>
                    <a:pt x="115" y="243"/>
                    <a:pt x="111" y="245"/>
                  </a:cubicBezTo>
                  <a:cubicBezTo>
                    <a:pt x="107" y="247"/>
                    <a:pt x="101" y="248"/>
                    <a:pt x="95" y="248"/>
                  </a:cubicBezTo>
                  <a:cubicBezTo>
                    <a:pt x="89" y="248"/>
                    <a:pt x="84" y="247"/>
                    <a:pt x="80" y="245"/>
                  </a:cubicBezTo>
                  <a:cubicBezTo>
                    <a:pt x="76" y="243"/>
                    <a:pt x="73" y="240"/>
                    <a:pt x="70" y="236"/>
                  </a:cubicBezTo>
                  <a:cubicBezTo>
                    <a:pt x="68" y="232"/>
                    <a:pt x="66" y="227"/>
                    <a:pt x="65" y="221"/>
                  </a:cubicBezTo>
                  <a:cubicBezTo>
                    <a:pt x="64" y="215"/>
                    <a:pt x="64" y="209"/>
                    <a:pt x="64" y="201"/>
                  </a:cubicBezTo>
                  <a:cubicBezTo>
                    <a:pt x="64" y="194"/>
                    <a:pt x="64" y="188"/>
                    <a:pt x="66" y="182"/>
                  </a:cubicBezTo>
                  <a:cubicBezTo>
                    <a:pt x="67" y="176"/>
                    <a:pt x="69" y="171"/>
                    <a:pt x="71" y="167"/>
                  </a:cubicBezTo>
                  <a:cubicBezTo>
                    <a:pt x="74" y="163"/>
                    <a:pt x="77" y="160"/>
                    <a:pt x="82" y="157"/>
                  </a:cubicBezTo>
                  <a:cubicBezTo>
                    <a:pt x="86" y="155"/>
                    <a:pt x="91" y="154"/>
                    <a:pt x="97" y="154"/>
                  </a:cubicBezTo>
                  <a:cubicBezTo>
                    <a:pt x="103" y="154"/>
                    <a:pt x="108" y="155"/>
                    <a:pt x="113" y="157"/>
                  </a:cubicBezTo>
                  <a:cubicBezTo>
                    <a:pt x="117" y="159"/>
                    <a:pt x="120" y="162"/>
                    <a:pt x="122" y="166"/>
                  </a:cubicBezTo>
                  <a:cubicBezTo>
                    <a:pt x="125" y="170"/>
                    <a:pt x="126" y="175"/>
                    <a:pt x="127" y="181"/>
                  </a:cubicBezTo>
                  <a:cubicBezTo>
                    <a:pt x="128" y="187"/>
                    <a:pt x="129" y="193"/>
                    <a:pt x="129" y="201"/>
                  </a:cubicBezTo>
                  <a:cubicBezTo>
                    <a:pt x="129" y="208"/>
                    <a:pt x="128" y="215"/>
                    <a:pt x="127" y="220"/>
                  </a:cubicBezTo>
                  <a:close/>
                  <a:moveTo>
                    <a:pt x="199" y="243"/>
                  </a:moveTo>
                  <a:cubicBezTo>
                    <a:pt x="198" y="244"/>
                    <a:pt x="198" y="244"/>
                    <a:pt x="198" y="245"/>
                  </a:cubicBezTo>
                  <a:cubicBezTo>
                    <a:pt x="198" y="246"/>
                    <a:pt x="197" y="246"/>
                    <a:pt x="197" y="246"/>
                  </a:cubicBezTo>
                  <a:cubicBezTo>
                    <a:pt x="197" y="246"/>
                    <a:pt x="196" y="246"/>
                    <a:pt x="196" y="246"/>
                  </a:cubicBezTo>
                  <a:lnTo>
                    <a:pt x="146" y="246"/>
                  </a:lnTo>
                  <a:cubicBezTo>
                    <a:pt x="146" y="246"/>
                    <a:pt x="145" y="246"/>
                    <a:pt x="145" y="246"/>
                  </a:cubicBezTo>
                  <a:cubicBezTo>
                    <a:pt x="145" y="246"/>
                    <a:pt x="144" y="245"/>
                    <a:pt x="144" y="245"/>
                  </a:cubicBezTo>
                  <a:cubicBezTo>
                    <a:pt x="144" y="244"/>
                    <a:pt x="143" y="244"/>
                    <a:pt x="143" y="243"/>
                  </a:cubicBezTo>
                  <a:cubicBezTo>
                    <a:pt x="143" y="242"/>
                    <a:pt x="143" y="241"/>
                    <a:pt x="143" y="239"/>
                  </a:cubicBezTo>
                  <a:cubicBezTo>
                    <a:pt x="143" y="238"/>
                    <a:pt x="143" y="237"/>
                    <a:pt x="143" y="236"/>
                  </a:cubicBezTo>
                  <a:cubicBezTo>
                    <a:pt x="143" y="235"/>
                    <a:pt x="144" y="234"/>
                    <a:pt x="144" y="234"/>
                  </a:cubicBezTo>
                  <a:cubicBezTo>
                    <a:pt x="144" y="233"/>
                    <a:pt x="144" y="233"/>
                    <a:pt x="145" y="233"/>
                  </a:cubicBezTo>
                  <a:cubicBezTo>
                    <a:pt x="145" y="232"/>
                    <a:pt x="145" y="232"/>
                    <a:pt x="146" y="232"/>
                  </a:cubicBezTo>
                  <a:lnTo>
                    <a:pt x="163" y="232"/>
                  </a:lnTo>
                  <a:lnTo>
                    <a:pt x="163" y="173"/>
                  </a:lnTo>
                  <a:lnTo>
                    <a:pt x="148" y="181"/>
                  </a:lnTo>
                  <a:cubicBezTo>
                    <a:pt x="147" y="182"/>
                    <a:pt x="146" y="182"/>
                    <a:pt x="146" y="182"/>
                  </a:cubicBezTo>
                  <a:cubicBezTo>
                    <a:pt x="145" y="182"/>
                    <a:pt x="144" y="182"/>
                    <a:pt x="144" y="182"/>
                  </a:cubicBezTo>
                  <a:cubicBezTo>
                    <a:pt x="144" y="181"/>
                    <a:pt x="143" y="181"/>
                    <a:pt x="143" y="180"/>
                  </a:cubicBezTo>
                  <a:cubicBezTo>
                    <a:pt x="143" y="179"/>
                    <a:pt x="143" y="177"/>
                    <a:pt x="143" y="176"/>
                  </a:cubicBezTo>
                  <a:cubicBezTo>
                    <a:pt x="143" y="174"/>
                    <a:pt x="143" y="173"/>
                    <a:pt x="143" y="173"/>
                  </a:cubicBezTo>
                  <a:cubicBezTo>
                    <a:pt x="143" y="172"/>
                    <a:pt x="143" y="171"/>
                    <a:pt x="143" y="171"/>
                  </a:cubicBezTo>
                  <a:cubicBezTo>
                    <a:pt x="144" y="170"/>
                    <a:pt x="144" y="170"/>
                    <a:pt x="144" y="170"/>
                  </a:cubicBezTo>
                  <a:cubicBezTo>
                    <a:pt x="144" y="169"/>
                    <a:pt x="145" y="169"/>
                    <a:pt x="145" y="169"/>
                  </a:cubicBezTo>
                  <a:lnTo>
                    <a:pt x="165" y="156"/>
                  </a:lnTo>
                  <a:cubicBezTo>
                    <a:pt x="165" y="156"/>
                    <a:pt x="166" y="156"/>
                    <a:pt x="166" y="155"/>
                  </a:cubicBezTo>
                  <a:cubicBezTo>
                    <a:pt x="166" y="155"/>
                    <a:pt x="167" y="155"/>
                    <a:pt x="167" y="155"/>
                  </a:cubicBezTo>
                  <a:cubicBezTo>
                    <a:pt x="168" y="155"/>
                    <a:pt x="169" y="155"/>
                    <a:pt x="169" y="155"/>
                  </a:cubicBezTo>
                  <a:cubicBezTo>
                    <a:pt x="170" y="155"/>
                    <a:pt x="172" y="155"/>
                    <a:pt x="173" y="155"/>
                  </a:cubicBezTo>
                  <a:cubicBezTo>
                    <a:pt x="175" y="155"/>
                    <a:pt x="176" y="155"/>
                    <a:pt x="177" y="155"/>
                  </a:cubicBezTo>
                  <a:cubicBezTo>
                    <a:pt x="178" y="155"/>
                    <a:pt x="179" y="155"/>
                    <a:pt x="180" y="155"/>
                  </a:cubicBezTo>
                  <a:cubicBezTo>
                    <a:pt x="180" y="156"/>
                    <a:pt x="181" y="156"/>
                    <a:pt x="181" y="156"/>
                  </a:cubicBezTo>
                  <a:cubicBezTo>
                    <a:pt x="181" y="156"/>
                    <a:pt x="181" y="157"/>
                    <a:pt x="181" y="157"/>
                  </a:cubicBezTo>
                  <a:lnTo>
                    <a:pt x="181" y="232"/>
                  </a:lnTo>
                  <a:lnTo>
                    <a:pt x="196" y="232"/>
                  </a:lnTo>
                  <a:cubicBezTo>
                    <a:pt x="196" y="232"/>
                    <a:pt x="197" y="232"/>
                    <a:pt x="197" y="233"/>
                  </a:cubicBezTo>
                  <a:cubicBezTo>
                    <a:pt x="198" y="233"/>
                    <a:pt x="198" y="233"/>
                    <a:pt x="198" y="234"/>
                  </a:cubicBezTo>
                  <a:cubicBezTo>
                    <a:pt x="198" y="234"/>
                    <a:pt x="199" y="235"/>
                    <a:pt x="199" y="236"/>
                  </a:cubicBezTo>
                  <a:cubicBezTo>
                    <a:pt x="199" y="237"/>
                    <a:pt x="199" y="238"/>
                    <a:pt x="199" y="239"/>
                  </a:cubicBezTo>
                  <a:cubicBezTo>
                    <a:pt x="199" y="241"/>
                    <a:pt x="199" y="242"/>
                    <a:pt x="199" y="243"/>
                  </a:cubicBezTo>
                  <a:close/>
                  <a:moveTo>
                    <a:pt x="200" y="96"/>
                  </a:moveTo>
                  <a:cubicBezTo>
                    <a:pt x="199" y="102"/>
                    <a:pt x="197" y="107"/>
                    <a:pt x="194" y="111"/>
                  </a:cubicBezTo>
                  <a:cubicBezTo>
                    <a:pt x="191" y="115"/>
                    <a:pt x="188" y="118"/>
                    <a:pt x="184" y="120"/>
                  </a:cubicBezTo>
                  <a:cubicBezTo>
                    <a:pt x="179" y="122"/>
                    <a:pt x="174" y="124"/>
                    <a:pt x="168" y="124"/>
                  </a:cubicBezTo>
                  <a:cubicBezTo>
                    <a:pt x="162" y="124"/>
                    <a:pt x="157" y="122"/>
                    <a:pt x="153" y="120"/>
                  </a:cubicBezTo>
                  <a:cubicBezTo>
                    <a:pt x="149" y="118"/>
                    <a:pt x="145" y="115"/>
                    <a:pt x="143" y="111"/>
                  </a:cubicBezTo>
                  <a:cubicBezTo>
                    <a:pt x="141" y="107"/>
                    <a:pt x="139" y="102"/>
                    <a:pt x="138" y="96"/>
                  </a:cubicBezTo>
                  <a:cubicBezTo>
                    <a:pt x="137" y="91"/>
                    <a:pt x="137" y="84"/>
                    <a:pt x="137" y="77"/>
                  </a:cubicBezTo>
                  <a:cubicBezTo>
                    <a:pt x="137" y="70"/>
                    <a:pt x="137" y="63"/>
                    <a:pt x="138" y="57"/>
                  </a:cubicBezTo>
                  <a:cubicBezTo>
                    <a:pt x="140" y="51"/>
                    <a:pt x="141" y="46"/>
                    <a:pt x="144" y="42"/>
                  </a:cubicBezTo>
                  <a:cubicBezTo>
                    <a:pt x="147" y="38"/>
                    <a:pt x="150" y="35"/>
                    <a:pt x="154" y="33"/>
                  </a:cubicBezTo>
                  <a:cubicBezTo>
                    <a:pt x="159" y="31"/>
                    <a:pt x="164" y="29"/>
                    <a:pt x="170" y="29"/>
                  </a:cubicBezTo>
                  <a:cubicBezTo>
                    <a:pt x="176" y="29"/>
                    <a:pt x="181" y="31"/>
                    <a:pt x="185" y="33"/>
                  </a:cubicBezTo>
                  <a:cubicBezTo>
                    <a:pt x="189" y="35"/>
                    <a:pt x="193" y="38"/>
                    <a:pt x="195" y="42"/>
                  </a:cubicBezTo>
                  <a:cubicBezTo>
                    <a:pt x="197" y="46"/>
                    <a:pt x="199" y="51"/>
                    <a:pt x="200" y="57"/>
                  </a:cubicBezTo>
                  <a:cubicBezTo>
                    <a:pt x="201" y="62"/>
                    <a:pt x="201" y="69"/>
                    <a:pt x="201" y="76"/>
                  </a:cubicBezTo>
                  <a:cubicBezTo>
                    <a:pt x="201" y="83"/>
                    <a:pt x="201" y="90"/>
                    <a:pt x="200" y="96"/>
                  </a:cubicBez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dirty="0">
                <a:solidFill>
                  <a:prstClr val="black"/>
                </a:solidFill>
                <a:latin typeface="Segoe UI"/>
              </a:endParaRPr>
            </a:p>
          </p:txBody>
        </p:sp>
      </p:grpSp>
      <p:cxnSp>
        <p:nvCxnSpPr>
          <p:cNvPr id="120" name="Straight Arrow Connector 119"/>
          <p:cNvCxnSpPr/>
          <p:nvPr/>
        </p:nvCxnSpPr>
        <p:spPr>
          <a:xfrm flipV="1">
            <a:off x="5420499" y="4273626"/>
            <a:ext cx="912979" cy="562558"/>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04" name="Right Arrow 72"/>
          <p:cNvSpPr/>
          <p:nvPr/>
        </p:nvSpPr>
        <p:spPr bwMode="auto">
          <a:xfrm>
            <a:off x="8002952" y="5336451"/>
            <a:ext cx="1237514" cy="627497"/>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0" rIns="0" bIns="0" numCol="1" spcCol="0" rtlCol="0" fromWordArt="0" anchor="ctr" anchorCtr="0" forceAA="0" compatLnSpc="1">
            <a:prstTxWarp prst="textNoShape">
              <a:avLst/>
            </a:prstTxWarp>
            <a:noAutofit/>
          </a:bodyPr>
          <a:lstStyle/>
          <a:p>
            <a:pPr defTabSz="914102">
              <a:lnSpc>
                <a:spcPct val="90000"/>
              </a:lnSpc>
              <a:defRPr/>
            </a:pPr>
            <a:r>
              <a:rPr lang="en-US" sz="1176" kern="0" dirty="0">
                <a:solidFill>
                  <a:srgbClr val="FFFFFF"/>
                </a:solidFill>
                <a:latin typeface="Segoe UI"/>
                <a:ea typeface="Segoe UI" pitchFamily="34" charset="0"/>
                <a:cs typeface="Segoe UI" pitchFamily="34" charset="0"/>
              </a:rPr>
              <a:t>Azure Data Lake</a:t>
            </a:r>
          </a:p>
        </p:txBody>
      </p:sp>
    </p:spTree>
    <p:extLst>
      <p:ext uri="{BB962C8B-B14F-4D97-AF65-F5344CB8AC3E}">
        <p14:creationId xmlns:p14="http://schemas.microsoft.com/office/powerpoint/2010/main" val="1657237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BEBA8EAE-BF5A-486C-A8C5-ECC9F3942E4B}">
                <a14:imgProps xmlns:a14="http://schemas.microsoft.com/office/drawing/2010/main">
                  <a14:imgLayer r:embed="rId4">
                    <a14:imgEffect>
                      <a14:brightnessContrast bright="-62000"/>
                    </a14:imgEffect>
                  </a14:imgLayer>
                </a14:imgProps>
              </a:ext>
              <a:ext uri="{28A0092B-C50C-407E-A947-70E740481C1C}">
                <a14:useLocalDpi xmlns:a14="http://schemas.microsoft.com/office/drawing/2010/main" val="0"/>
              </a:ext>
            </a:extLst>
          </a:blip>
          <a:stretch>
            <a:fillRect/>
          </a:stretch>
        </p:blipFill>
        <p:spPr>
          <a:xfrm>
            <a:off x="1415725" y="2060707"/>
            <a:ext cx="2892078" cy="2892078"/>
          </a:xfrm>
          <a:prstGeom prst="rect">
            <a:avLst/>
          </a:prstGeom>
        </p:spPr>
      </p:pic>
      <p:sp>
        <p:nvSpPr>
          <p:cNvPr id="7" name="Content Placeholder 2"/>
          <p:cNvSpPr txBox="1">
            <a:spLocks/>
          </p:cNvSpPr>
          <p:nvPr/>
        </p:nvSpPr>
        <p:spPr>
          <a:xfrm>
            <a:off x="4799716" y="2108024"/>
            <a:ext cx="6379257" cy="3323987"/>
          </a:xfrm>
          <a:prstGeom prst="rect">
            <a:avLst/>
          </a:prstGeom>
        </p:spPr>
        <p:txBody>
          <a:bodyPr vert="horz" lIns="0" tIns="0" rIns="0" bIns="0" rtlCol="0">
            <a:spAutoFit/>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tx1">
                    <a:alpha val="99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6074" indent="-342900">
              <a:lnSpc>
                <a:spcPct val="100000"/>
              </a:lnSpc>
            </a:pPr>
            <a:r>
              <a:rPr lang="en-US" sz="2400" dirty="0">
                <a:solidFill>
                  <a:srgbClr val="5F5F5F">
                    <a:alpha val="99000"/>
                  </a:srgbClr>
                </a:solidFill>
                <a:latin typeface="Segoe UI"/>
              </a:rPr>
              <a:t>PaaS with no Infrastructure management</a:t>
            </a:r>
          </a:p>
          <a:p>
            <a:pPr marL="346074" indent="-342900">
              <a:lnSpc>
                <a:spcPct val="100000"/>
              </a:lnSpc>
            </a:pPr>
            <a:r>
              <a:rPr lang="en-US" sz="2400" dirty="0">
                <a:solidFill>
                  <a:srgbClr val="5F5F5F">
                    <a:alpha val="99000"/>
                  </a:srgbClr>
                </a:solidFill>
                <a:latin typeface="Segoe UI"/>
              </a:rPr>
              <a:t>Relay capabilities to build hybrid apps</a:t>
            </a:r>
          </a:p>
          <a:p>
            <a:pPr marL="346074" indent="-342900">
              <a:lnSpc>
                <a:spcPct val="100000"/>
              </a:lnSpc>
            </a:pPr>
            <a:r>
              <a:rPr lang="en-US" sz="2400" dirty="0">
                <a:solidFill>
                  <a:srgbClr val="5F5F5F">
                    <a:alpha val="99000"/>
                  </a:srgbClr>
                </a:solidFill>
                <a:latin typeface="Segoe UI"/>
              </a:rPr>
              <a:t>Supports AMQP and common protocols such as HTTP</a:t>
            </a:r>
          </a:p>
          <a:p>
            <a:pPr marL="346074" indent="-342900">
              <a:lnSpc>
                <a:spcPct val="100000"/>
              </a:lnSpc>
            </a:pPr>
            <a:r>
              <a:rPr lang="en-US" sz="2400" dirty="0">
                <a:solidFill>
                  <a:srgbClr val="5F5F5F">
                    <a:alpha val="99000"/>
                  </a:srgbClr>
                </a:solidFill>
                <a:latin typeface="Segoe UI"/>
              </a:rPr>
              <a:t>Contains Event Hub, a cloud scale telemetry ingress service. </a:t>
            </a:r>
          </a:p>
          <a:p>
            <a:pPr marL="3174" indent="0">
              <a:lnSpc>
                <a:spcPct val="100000"/>
              </a:lnSpc>
              <a:buFont typeface="Arial" pitchFamily="34" charset="0"/>
              <a:buNone/>
            </a:pPr>
            <a:endParaRPr lang="en-US" sz="2400" dirty="0">
              <a:solidFill>
                <a:srgbClr val="5F5F5F">
                  <a:alpha val="99000"/>
                </a:srgbClr>
              </a:solidFill>
              <a:latin typeface="Segoe UI"/>
            </a:endParaRPr>
          </a:p>
          <a:p>
            <a:pPr marL="3174" indent="0">
              <a:lnSpc>
                <a:spcPct val="100000"/>
              </a:lnSpc>
              <a:buFont typeface="Arial" pitchFamily="34" charset="0"/>
              <a:buNone/>
            </a:pPr>
            <a:endParaRPr lang="en-US" sz="2400" dirty="0">
              <a:solidFill>
                <a:srgbClr val="5F5F5F">
                  <a:alpha val="99000"/>
                </a:srgbClr>
              </a:solidFill>
              <a:latin typeface="Segoe UI"/>
            </a:endParaRPr>
          </a:p>
        </p:txBody>
      </p:sp>
      <p:sp>
        <p:nvSpPr>
          <p:cNvPr id="2" name="Title 1"/>
          <p:cNvSpPr>
            <a:spLocks noGrp="1"/>
          </p:cNvSpPr>
          <p:nvPr>
            <p:ph type="title"/>
          </p:nvPr>
        </p:nvSpPr>
        <p:spPr/>
        <p:txBody>
          <a:bodyPr/>
          <a:lstStyle/>
          <a:p>
            <a:r>
              <a:rPr lang="en-GB" dirty="0"/>
              <a:t>Service bus</a:t>
            </a:r>
          </a:p>
        </p:txBody>
      </p:sp>
    </p:spTree>
    <p:extLst>
      <p:ext uri="{BB962C8B-B14F-4D97-AF65-F5344CB8AC3E}">
        <p14:creationId xmlns:p14="http://schemas.microsoft.com/office/powerpoint/2010/main" val="745347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grpId="0" nodeType="afterEffect">
                                  <p:stCondLst>
                                    <p:cond delay="25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fade">
                                      <p:cBhvr>
                                        <p:cTn id="11" dur="250"/>
                                        <p:tgtEl>
                                          <p:spTgt spid="7">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250"/>
                                  </p:stCondLst>
                                  <p:childTnLst>
                                    <p:set>
                                      <p:cBhvr>
                                        <p:cTn id="15" dur="1" fill="hold">
                                          <p:stCondLst>
                                            <p:cond delay="0"/>
                                          </p:stCondLst>
                                        </p:cTn>
                                        <p:tgtEl>
                                          <p:spTgt spid="7">
                                            <p:txEl>
                                              <p:pRg st="1" end="1"/>
                                            </p:txEl>
                                          </p:spTgt>
                                        </p:tgtEl>
                                        <p:attrNameLst>
                                          <p:attrName>style.visibility</p:attrName>
                                        </p:attrNameLst>
                                      </p:cBhvr>
                                      <p:to>
                                        <p:strVal val="visible"/>
                                      </p:to>
                                    </p:set>
                                    <p:animEffect transition="in" filter="fade">
                                      <p:cBhvr>
                                        <p:cTn id="16" dur="250"/>
                                        <p:tgtEl>
                                          <p:spTgt spid="7">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250"/>
                                  </p:stCondLst>
                                  <p:childTnLst>
                                    <p:set>
                                      <p:cBhvr>
                                        <p:cTn id="20" dur="1" fill="hold">
                                          <p:stCondLst>
                                            <p:cond delay="0"/>
                                          </p:stCondLst>
                                        </p:cTn>
                                        <p:tgtEl>
                                          <p:spTgt spid="7">
                                            <p:txEl>
                                              <p:pRg st="2" end="2"/>
                                            </p:txEl>
                                          </p:spTgt>
                                        </p:tgtEl>
                                        <p:attrNameLst>
                                          <p:attrName>style.visibility</p:attrName>
                                        </p:attrNameLst>
                                      </p:cBhvr>
                                      <p:to>
                                        <p:strVal val="visible"/>
                                      </p:to>
                                    </p:set>
                                    <p:animEffect transition="in" filter="fade">
                                      <p:cBhvr>
                                        <p:cTn id="21" dur="250"/>
                                        <p:tgtEl>
                                          <p:spTgt spid="7">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250"/>
                                  </p:stCondLst>
                                  <p:childTnLst>
                                    <p:set>
                                      <p:cBhvr>
                                        <p:cTn id="25" dur="1" fill="hold">
                                          <p:stCondLst>
                                            <p:cond delay="0"/>
                                          </p:stCondLst>
                                        </p:cTn>
                                        <p:tgtEl>
                                          <p:spTgt spid="7">
                                            <p:txEl>
                                              <p:pRg st="3" end="3"/>
                                            </p:txEl>
                                          </p:spTgt>
                                        </p:tgtEl>
                                        <p:attrNameLst>
                                          <p:attrName>style.visibility</p:attrName>
                                        </p:attrNameLst>
                                      </p:cBhvr>
                                      <p:to>
                                        <p:strVal val="visible"/>
                                      </p:to>
                                    </p:set>
                                    <p:animEffect transition="in" filter="fade">
                                      <p:cBhvr>
                                        <p:cTn id="26" dur="250"/>
                                        <p:tgtEl>
                                          <p:spTgt spid="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34"/>
          <p:cNvSpPr/>
          <p:nvPr/>
        </p:nvSpPr>
        <p:spPr bwMode="auto">
          <a:xfrm>
            <a:off x="1" y="26453"/>
            <a:ext cx="12192000" cy="655482"/>
          </a:xfrm>
          <a:prstGeom prst="rect">
            <a:avLst/>
          </a:prstGeom>
          <a:noFill/>
        </p:spPr>
        <p:txBody>
          <a:bodyPr wrap="square" lIns="247046" tIns="70585" rIns="35292" bIns="70585" anchor="ctr" anchorCtr="0">
            <a:spAutoFit/>
          </a:bodyPr>
          <a:lstStyle/>
          <a:p>
            <a:pPr defTabSz="896386">
              <a:spcAft>
                <a:spcPts val="303"/>
              </a:spcAft>
              <a:defRPr/>
            </a:pPr>
            <a:r>
              <a:rPr lang="en-US" sz="3333" kern="0" dirty="0">
                <a:solidFill>
                  <a:srgbClr val="505050">
                    <a:lumMod val="50000"/>
                  </a:srgbClr>
                </a:solidFill>
                <a:latin typeface="Segoe UI Light"/>
                <a:cs typeface="Segoe UI Semilight" panose="020B0402040204020203" pitchFamily="34" charset="0"/>
              </a:rPr>
              <a:t>Some Modelling Techniques in Azure ML</a:t>
            </a:r>
            <a:endParaRPr lang="en-US" sz="3333" kern="0" dirty="0">
              <a:solidFill>
                <a:srgbClr val="0078D7">
                  <a:lumMod val="50000"/>
                </a:srgbClr>
              </a:solidFill>
              <a:latin typeface="Segoe UI Light"/>
              <a:cs typeface="Segoe UI Semilight" panose="020B0402040204020203" pitchFamily="34" charset="0"/>
            </a:endParaRPr>
          </a:p>
        </p:txBody>
      </p:sp>
      <p:sp>
        <p:nvSpPr>
          <p:cNvPr id="3" name="Slide Number Placeholder 2"/>
          <p:cNvSpPr>
            <a:spLocks noGrp="1"/>
          </p:cNvSpPr>
          <p:nvPr>
            <p:ph type="sldNum" sz="quarter" idx="4"/>
          </p:nvPr>
        </p:nvSpPr>
        <p:spPr/>
        <p:txBody>
          <a:bodyPr/>
          <a:lstStyle/>
          <a:p>
            <a:pPr defTabSz="896386">
              <a:defRPr/>
            </a:pPr>
            <a:fld id="{A34B8C21-472C-43AD-8B9F-5964D09AB204}" type="slidenum">
              <a:rPr lang="en-IN" sz="1765" kern="0">
                <a:solidFill>
                  <a:sysClr val="windowText" lastClr="000000"/>
                </a:solidFill>
                <a:latin typeface="Segoe UI"/>
              </a:rPr>
              <a:pPr defTabSz="896386">
                <a:defRPr/>
              </a:pPr>
              <a:t>40</a:t>
            </a:fld>
            <a:endParaRPr lang="en-IN" sz="1765" kern="0" dirty="0">
              <a:solidFill>
                <a:sysClr val="windowText" lastClr="000000"/>
              </a:solidFill>
              <a:latin typeface="Segoe UI"/>
            </a:endParaRPr>
          </a:p>
        </p:txBody>
      </p:sp>
      <p:grpSp>
        <p:nvGrpSpPr>
          <p:cNvPr id="25" name="Group 24"/>
          <p:cNvGrpSpPr/>
          <p:nvPr/>
        </p:nvGrpSpPr>
        <p:grpSpPr>
          <a:xfrm>
            <a:off x="740523" y="2766577"/>
            <a:ext cx="3499862" cy="425464"/>
            <a:chOff x="1040595" y="5370491"/>
            <a:chExt cx="3570042" cy="433995"/>
          </a:xfrm>
        </p:grpSpPr>
        <p:cxnSp>
          <p:nvCxnSpPr>
            <p:cNvPr id="26" name="Straight Connector 25"/>
            <p:cNvCxnSpPr/>
            <p:nvPr/>
          </p:nvCxnSpPr>
          <p:spPr>
            <a:xfrm flipV="1">
              <a:off x="4081659" y="5370491"/>
              <a:ext cx="528978" cy="433995"/>
            </a:xfrm>
            <a:prstGeom prst="line">
              <a:avLst/>
            </a:prstGeom>
            <a:ln>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1040595" y="5804486"/>
              <a:ext cx="3050369" cy="0"/>
            </a:xfrm>
            <a:prstGeom prst="line">
              <a:avLst/>
            </a:prstGeom>
            <a:ln>
              <a:solidFill>
                <a:schemeClr val="bg1">
                  <a:lumMod val="65000"/>
                </a:schemeClr>
              </a:solidFill>
              <a:prstDash val="dash"/>
              <a:headEnd type="oval"/>
              <a:tailEnd type="none"/>
            </a:ln>
          </p:spPr>
          <p:style>
            <a:lnRef idx="1">
              <a:schemeClr val="accent1"/>
            </a:lnRef>
            <a:fillRef idx="0">
              <a:schemeClr val="accent1"/>
            </a:fillRef>
            <a:effectRef idx="0">
              <a:schemeClr val="accent1"/>
            </a:effectRef>
            <a:fontRef idx="minor">
              <a:schemeClr val="tx1"/>
            </a:fontRef>
          </p:style>
        </p:cxnSp>
      </p:grpSp>
      <p:grpSp>
        <p:nvGrpSpPr>
          <p:cNvPr id="28" name="Group 27"/>
          <p:cNvGrpSpPr/>
          <p:nvPr/>
        </p:nvGrpSpPr>
        <p:grpSpPr>
          <a:xfrm>
            <a:off x="623011" y="5038533"/>
            <a:ext cx="4378379" cy="425464"/>
            <a:chOff x="144462" y="5370491"/>
            <a:chExt cx="4466175" cy="433995"/>
          </a:xfrm>
        </p:grpSpPr>
        <p:cxnSp>
          <p:nvCxnSpPr>
            <p:cNvPr id="29" name="Straight Connector 28"/>
            <p:cNvCxnSpPr/>
            <p:nvPr/>
          </p:nvCxnSpPr>
          <p:spPr>
            <a:xfrm flipV="1">
              <a:off x="4081659" y="5370491"/>
              <a:ext cx="528978" cy="433995"/>
            </a:xfrm>
            <a:prstGeom prst="line">
              <a:avLst/>
            </a:prstGeom>
            <a:ln>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144462" y="5804486"/>
              <a:ext cx="3945347" cy="0"/>
            </a:xfrm>
            <a:prstGeom prst="line">
              <a:avLst/>
            </a:prstGeom>
            <a:ln>
              <a:solidFill>
                <a:schemeClr val="bg1">
                  <a:lumMod val="65000"/>
                </a:schemeClr>
              </a:solidFill>
              <a:prstDash val="dash"/>
              <a:headEnd type="oval"/>
              <a:tailEnd type="none"/>
            </a:ln>
          </p:spPr>
          <p:style>
            <a:lnRef idx="1">
              <a:schemeClr val="accent1"/>
            </a:lnRef>
            <a:fillRef idx="0">
              <a:schemeClr val="accent1"/>
            </a:fillRef>
            <a:effectRef idx="0">
              <a:schemeClr val="accent1"/>
            </a:effectRef>
            <a:fontRef idx="minor">
              <a:schemeClr val="tx1"/>
            </a:fontRef>
          </p:style>
        </p:cxnSp>
      </p:grpSp>
      <p:cxnSp>
        <p:nvCxnSpPr>
          <p:cNvPr id="31" name="Straight Connector 30"/>
          <p:cNvCxnSpPr/>
          <p:nvPr/>
        </p:nvCxnSpPr>
        <p:spPr>
          <a:xfrm flipV="1">
            <a:off x="7816862" y="3349986"/>
            <a:ext cx="704881" cy="420162"/>
          </a:xfrm>
          <a:prstGeom prst="line">
            <a:avLst/>
          </a:prstGeom>
          <a:ln>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33" name="Group 32"/>
          <p:cNvGrpSpPr/>
          <p:nvPr/>
        </p:nvGrpSpPr>
        <p:grpSpPr>
          <a:xfrm>
            <a:off x="776672" y="5096607"/>
            <a:ext cx="3544550" cy="1021668"/>
            <a:chOff x="7810508" y="2861584"/>
            <a:chExt cx="4084684" cy="1042155"/>
          </a:xfrm>
        </p:grpSpPr>
        <p:sp>
          <p:nvSpPr>
            <p:cNvPr id="38" name="Rectangle 37"/>
            <p:cNvSpPr/>
            <p:nvPr/>
          </p:nvSpPr>
          <p:spPr>
            <a:xfrm>
              <a:off x="7818492" y="2861584"/>
              <a:ext cx="4076700" cy="400110"/>
            </a:xfrm>
            <a:prstGeom prst="rect">
              <a:avLst/>
            </a:prstGeom>
          </p:spPr>
          <p:txBody>
            <a:bodyPr wrap="square" anchor="ctr">
              <a:spAutoFit/>
            </a:bodyPr>
            <a:lstStyle/>
            <a:p>
              <a:pPr defTabSz="896386">
                <a:spcAft>
                  <a:spcPts val="588"/>
                </a:spcAft>
                <a:defRPr/>
              </a:pPr>
              <a:r>
                <a:rPr lang="en-US" sz="1961" kern="0" dirty="0">
                  <a:solidFill>
                    <a:sysClr val="windowText" lastClr="000000"/>
                  </a:solidFill>
                  <a:latin typeface="Segoe UI"/>
                  <a:ea typeface="Times New Roman" panose="02020603050405020304" pitchFamily="18" charset="0"/>
                  <a:cs typeface="Segoe UI Semilight" panose="020B0402040204020203" pitchFamily="34" charset="0"/>
                </a:rPr>
                <a:t>BINARY CLASSIFICATION</a:t>
              </a:r>
            </a:p>
          </p:txBody>
        </p:sp>
        <p:sp>
          <p:nvSpPr>
            <p:cNvPr id="39" name="Rectangle 38"/>
            <p:cNvSpPr/>
            <p:nvPr/>
          </p:nvSpPr>
          <p:spPr>
            <a:xfrm>
              <a:off x="7810508" y="3308960"/>
              <a:ext cx="3573730" cy="594779"/>
            </a:xfrm>
            <a:prstGeom prst="rect">
              <a:avLst/>
            </a:prstGeom>
          </p:spPr>
          <p:txBody>
            <a:bodyPr wrap="square" anchor="ctr" anchorCtr="0">
              <a:spAutoFit/>
            </a:bodyPr>
            <a:lstStyle/>
            <a:p>
              <a:pPr defTabSz="896386">
                <a:spcAft>
                  <a:spcPts val="588"/>
                </a:spcAft>
                <a:defRPr/>
              </a:pPr>
              <a:r>
                <a:rPr lang="en-US" sz="1568" kern="0" dirty="0">
                  <a:solidFill>
                    <a:sysClr val="windowText" lastClr="000000"/>
                  </a:solidFill>
                  <a:latin typeface="Segoe UI Semilight" panose="020B0402040204020203" pitchFamily="34" charset="0"/>
                  <a:ea typeface="Times New Roman" panose="02020603050405020304" pitchFamily="18" charset="0"/>
                  <a:cs typeface="Segoe UI Semilight" panose="020B0402040204020203" pitchFamily="34" charset="0"/>
                </a:rPr>
                <a:t>Predict failures within a future period of time</a:t>
              </a:r>
            </a:p>
          </p:txBody>
        </p:sp>
      </p:grpSp>
      <p:grpSp>
        <p:nvGrpSpPr>
          <p:cNvPr id="34" name="Group 33"/>
          <p:cNvGrpSpPr/>
          <p:nvPr/>
        </p:nvGrpSpPr>
        <p:grpSpPr>
          <a:xfrm>
            <a:off x="6609179" y="1446948"/>
            <a:ext cx="4248014" cy="430747"/>
            <a:chOff x="6946018" y="3486759"/>
            <a:chExt cx="4895345" cy="439384"/>
          </a:xfrm>
        </p:grpSpPr>
        <p:cxnSp>
          <p:nvCxnSpPr>
            <p:cNvPr id="36" name="Straight Connector 35"/>
            <p:cNvCxnSpPr/>
            <p:nvPr/>
          </p:nvCxnSpPr>
          <p:spPr>
            <a:xfrm flipV="1">
              <a:off x="6946018" y="3497556"/>
              <a:ext cx="719015" cy="428587"/>
            </a:xfrm>
            <a:prstGeom prst="line">
              <a:avLst/>
            </a:prstGeom>
            <a:ln>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7673018" y="3486759"/>
              <a:ext cx="4168345" cy="0"/>
            </a:xfrm>
            <a:prstGeom prst="line">
              <a:avLst/>
            </a:prstGeom>
            <a:ln>
              <a:solidFill>
                <a:schemeClr val="bg1">
                  <a:lumMod val="65000"/>
                </a:schemeClr>
              </a:solidFill>
              <a:prstDash val="dash"/>
              <a:headEnd type="none"/>
              <a:tailEnd type="oval"/>
            </a:ln>
          </p:spPr>
          <p:style>
            <a:lnRef idx="1">
              <a:schemeClr val="accent1"/>
            </a:lnRef>
            <a:fillRef idx="0">
              <a:schemeClr val="accent1"/>
            </a:fillRef>
            <a:effectRef idx="0">
              <a:schemeClr val="accent1"/>
            </a:effectRef>
            <a:fontRef idx="minor">
              <a:schemeClr val="tx1"/>
            </a:fontRef>
          </p:style>
        </p:cxnSp>
      </p:grpSp>
      <p:cxnSp>
        <p:nvCxnSpPr>
          <p:cNvPr id="40" name="Straight Connector 39"/>
          <p:cNvCxnSpPr/>
          <p:nvPr/>
        </p:nvCxnSpPr>
        <p:spPr>
          <a:xfrm>
            <a:off x="8526151" y="3339401"/>
            <a:ext cx="2648020" cy="0"/>
          </a:xfrm>
          <a:prstGeom prst="line">
            <a:avLst/>
          </a:prstGeom>
          <a:ln>
            <a:solidFill>
              <a:schemeClr val="bg1">
                <a:lumMod val="65000"/>
              </a:schemeClr>
            </a:solidFill>
            <a:prstDash val="dash"/>
            <a:headEnd type="none"/>
            <a:tailEnd type="oval"/>
          </a:ln>
        </p:spPr>
        <p:style>
          <a:lnRef idx="1">
            <a:schemeClr val="accent1"/>
          </a:lnRef>
          <a:fillRef idx="0">
            <a:schemeClr val="accent1"/>
          </a:fillRef>
          <a:effectRef idx="0">
            <a:schemeClr val="accent1"/>
          </a:effectRef>
          <a:fontRef idx="minor">
            <a:schemeClr val="tx1"/>
          </a:fontRef>
        </p:style>
      </p:cxnSp>
      <p:graphicFrame>
        <p:nvGraphicFramePr>
          <p:cNvPr id="41" name="Chart 40"/>
          <p:cNvGraphicFramePr/>
          <p:nvPr>
            <p:extLst/>
          </p:nvPr>
        </p:nvGraphicFramePr>
        <p:xfrm>
          <a:off x="3952466" y="1614660"/>
          <a:ext cx="4123554" cy="4123554"/>
        </p:xfrm>
        <a:graphic>
          <a:graphicData uri="http://schemas.openxmlformats.org/drawingml/2006/chart">
            <c:chart xmlns:c="http://schemas.openxmlformats.org/drawingml/2006/chart" xmlns:r="http://schemas.openxmlformats.org/officeDocument/2006/relationships" r:id="rId3"/>
          </a:graphicData>
        </a:graphic>
      </p:graphicFrame>
      <p:sp>
        <p:nvSpPr>
          <p:cNvPr id="42" name="Oval 41"/>
          <p:cNvSpPr/>
          <p:nvPr/>
        </p:nvSpPr>
        <p:spPr bwMode="auto">
          <a:xfrm>
            <a:off x="4714427" y="2376621"/>
            <a:ext cx="2599632" cy="259963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3" name="Freeform 42"/>
          <p:cNvSpPr>
            <a:spLocks noChangeAspect="1" noEditPoints="1"/>
          </p:cNvSpPr>
          <p:nvPr/>
        </p:nvSpPr>
        <p:spPr bwMode="auto">
          <a:xfrm>
            <a:off x="4594863" y="2233767"/>
            <a:ext cx="3533090" cy="4482124"/>
          </a:xfrm>
          <a:custGeom>
            <a:avLst/>
            <a:gdLst>
              <a:gd name="T0" fmla="*/ 136 w 288"/>
              <a:gd name="T1" fmla="*/ 30 h 365"/>
              <a:gd name="T2" fmla="*/ 69 w 288"/>
              <a:gd name="T3" fmla="*/ 42 h 365"/>
              <a:gd name="T4" fmla="*/ 30 w 288"/>
              <a:gd name="T5" fmla="*/ 97 h 365"/>
              <a:gd name="T6" fmla="*/ 42 w 288"/>
              <a:gd name="T7" fmla="*/ 164 h 365"/>
              <a:gd name="T8" fmla="*/ 98 w 288"/>
              <a:gd name="T9" fmla="*/ 204 h 365"/>
              <a:gd name="T10" fmla="*/ 165 w 288"/>
              <a:gd name="T11" fmla="*/ 192 h 365"/>
              <a:gd name="T12" fmla="*/ 204 w 288"/>
              <a:gd name="T13" fmla="*/ 136 h 365"/>
              <a:gd name="T14" fmla="*/ 192 w 288"/>
              <a:gd name="T15" fmla="*/ 69 h 365"/>
              <a:gd name="T16" fmla="*/ 136 w 288"/>
              <a:gd name="T17" fmla="*/ 30 h 365"/>
              <a:gd name="T18" fmla="*/ 249 w 288"/>
              <a:gd name="T19" fmla="*/ 273 h 365"/>
              <a:gd name="T20" fmla="*/ 279 w 288"/>
              <a:gd name="T21" fmla="*/ 313 h 365"/>
              <a:gd name="T22" fmla="*/ 269 w 288"/>
              <a:gd name="T23" fmla="*/ 355 h 365"/>
              <a:gd name="T24" fmla="*/ 226 w 288"/>
              <a:gd name="T25" fmla="*/ 347 h 365"/>
              <a:gd name="T26" fmla="*/ 203 w 288"/>
              <a:gd name="T27" fmla="*/ 302 h 365"/>
              <a:gd name="T28" fmla="*/ 227 w 288"/>
              <a:gd name="T29" fmla="*/ 289 h 365"/>
              <a:gd name="T30" fmla="*/ 249 w 288"/>
              <a:gd name="T31" fmla="*/ 273 h 365"/>
              <a:gd name="T32" fmla="*/ 198 w 288"/>
              <a:gd name="T33" fmla="*/ 207 h 365"/>
              <a:gd name="T34" fmla="*/ 243 w 288"/>
              <a:gd name="T35" fmla="*/ 265 h 365"/>
              <a:gd name="T36" fmla="*/ 222 w 288"/>
              <a:gd name="T37" fmla="*/ 281 h 365"/>
              <a:gd name="T38" fmla="*/ 199 w 288"/>
              <a:gd name="T39" fmla="*/ 293 h 365"/>
              <a:gd name="T40" fmla="*/ 165 w 288"/>
              <a:gd name="T41" fmla="*/ 228 h 365"/>
              <a:gd name="T42" fmla="*/ 182 w 288"/>
              <a:gd name="T43" fmla="*/ 219 h 365"/>
              <a:gd name="T44" fmla="*/ 198 w 288"/>
              <a:gd name="T45" fmla="*/ 207 h 365"/>
              <a:gd name="T46" fmla="*/ 56 w 288"/>
              <a:gd name="T47" fmla="*/ 21 h 365"/>
              <a:gd name="T48" fmla="*/ 141 w 288"/>
              <a:gd name="T49" fmla="*/ 7 h 365"/>
              <a:gd name="T50" fmla="*/ 212 w 288"/>
              <a:gd name="T51" fmla="*/ 56 h 365"/>
              <a:gd name="T52" fmla="*/ 227 w 288"/>
              <a:gd name="T53" fmla="*/ 141 h 365"/>
              <a:gd name="T54" fmla="*/ 177 w 288"/>
              <a:gd name="T55" fmla="*/ 212 h 365"/>
              <a:gd name="T56" fmla="*/ 92 w 288"/>
              <a:gd name="T57" fmla="*/ 227 h 365"/>
              <a:gd name="T58" fmla="*/ 22 w 288"/>
              <a:gd name="T59" fmla="*/ 177 h 365"/>
              <a:gd name="T60" fmla="*/ 7 w 288"/>
              <a:gd name="T61" fmla="*/ 92 h 365"/>
              <a:gd name="T62" fmla="*/ 56 w 288"/>
              <a:gd name="T63" fmla="*/ 21 h 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88" h="365">
                <a:moveTo>
                  <a:pt x="136" y="30"/>
                </a:moveTo>
                <a:cubicBezTo>
                  <a:pt x="114" y="25"/>
                  <a:pt x="90" y="28"/>
                  <a:pt x="69" y="42"/>
                </a:cubicBezTo>
                <a:cubicBezTo>
                  <a:pt x="48" y="55"/>
                  <a:pt x="35" y="75"/>
                  <a:pt x="30" y="97"/>
                </a:cubicBezTo>
                <a:cubicBezTo>
                  <a:pt x="25" y="120"/>
                  <a:pt x="28" y="144"/>
                  <a:pt x="42" y="164"/>
                </a:cubicBezTo>
                <a:cubicBezTo>
                  <a:pt x="55" y="185"/>
                  <a:pt x="75" y="199"/>
                  <a:pt x="98" y="204"/>
                </a:cubicBezTo>
                <a:cubicBezTo>
                  <a:pt x="120" y="208"/>
                  <a:pt x="144" y="205"/>
                  <a:pt x="165" y="192"/>
                </a:cubicBezTo>
                <a:cubicBezTo>
                  <a:pt x="185" y="179"/>
                  <a:pt x="199" y="158"/>
                  <a:pt x="204" y="136"/>
                </a:cubicBezTo>
                <a:cubicBezTo>
                  <a:pt x="209" y="114"/>
                  <a:pt x="205" y="89"/>
                  <a:pt x="192" y="69"/>
                </a:cubicBezTo>
                <a:cubicBezTo>
                  <a:pt x="179" y="48"/>
                  <a:pt x="158" y="35"/>
                  <a:pt x="136" y="30"/>
                </a:cubicBezTo>
                <a:moveTo>
                  <a:pt x="249" y="273"/>
                </a:moveTo>
                <a:cubicBezTo>
                  <a:pt x="279" y="313"/>
                  <a:pt x="279" y="313"/>
                  <a:pt x="279" y="313"/>
                </a:cubicBezTo>
                <a:cubicBezTo>
                  <a:pt x="288" y="327"/>
                  <a:pt x="283" y="346"/>
                  <a:pt x="269" y="355"/>
                </a:cubicBezTo>
                <a:cubicBezTo>
                  <a:pt x="254" y="365"/>
                  <a:pt x="235" y="361"/>
                  <a:pt x="226" y="347"/>
                </a:cubicBezTo>
                <a:cubicBezTo>
                  <a:pt x="203" y="302"/>
                  <a:pt x="203" y="302"/>
                  <a:pt x="203" y="302"/>
                </a:cubicBezTo>
                <a:cubicBezTo>
                  <a:pt x="211" y="299"/>
                  <a:pt x="219" y="294"/>
                  <a:pt x="227" y="289"/>
                </a:cubicBezTo>
                <a:cubicBezTo>
                  <a:pt x="235" y="285"/>
                  <a:pt x="242" y="279"/>
                  <a:pt x="249" y="273"/>
                </a:cubicBezTo>
                <a:moveTo>
                  <a:pt x="198" y="207"/>
                </a:moveTo>
                <a:cubicBezTo>
                  <a:pt x="243" y="265"/>
                  <a:pt x="243" y="265"/>
                  <a:pt x="243" y="265"/>
                </a:cubicBezTo>
                <a:cubicBezTo>
                  <a:pt x="236" y="271"/>
                  <a:pt x="229" y="276"/>
                  <a:pt x="222" y="281"/>
                </a:cubicBezTo>
                <a:cubicBezTo>
                  <a:pt x="214" y="286"/>
                  <a:pt x="206" y="290"/>
                  <a:pt x="199" y="293"/>
                </a:cubicBezTo>
                <a:cubicBezTo>
                  <a:pt x="165" y="228"/>
                  <a:pt x="165" y="228"/>
                  <a:pt x="165" y="228"/>
                </a:cubicBezTo>
                <a:cubicBezTo>
                  <a:pt x="171" y="226"/>
                  <a:pt x="177" y="223"/>
                  <a:pt x="182" y="219"/>
                </a:cubicBezTo>
                <a:cubicBezTo>
                  <a:pt x="188" y="216"/>
                  <a:pt x="193" y="212"/>
                  <a:pt x="198" y="207"/>
                </a:cubicBezTo>
                <a:moveTo>
                  <a:pt x="56" y="21"/>
                </a:moveTo>
                <a:cubicBezTo>
                  <a:pt x="82" y="5"/>
                  <a:pt x="113" y="0"/>
                  <a:pt x="141" y="7"/>
                </a:cubicBezTo>
                <a:cubicBezTo>
                  <a:pt x="169" y="13"/>
                  <a:pt x="195" y="30"/>
                  <a:pt x="212" y="56"/>
                </a:cubicBezTo>
                <a:cubicBezTo>
                  <a:pt x="229" y="82"/>
                  <a:pt x="233" y="113"/>
                  <a:pt x="227" y="141"/>
                </a:cubicBezTo>
                <a:cubicBezTo>
                  <a:pt x="221" y="169"/>
                  <a:pt x="204" y="195"/>
                  <a:pt x="177" y="212"/>
                </a:cubicBezTo>
                <a:cubicBezTo>
                  <a:pt x="151" y="228"/>
                  <a:pt x="121" y="233"/>
                  <a:pt x="92" y="227"/>
                </a:cubicBezTo>
                <a:cubicBezTo>
                  <a:pt x="64" y="221"/>
                  <a:pt x="38" y="203"/>
                  <a:pt x="22" y="177"/>
                </a:cubicBezTo>
                <a:cubicBezTo>
                  <a:pt x="5" y="151"/>
                  <a:pt x="0" y="120"/>
                  <a:pt x="7" y="92"/>
                </a:cubicBezTo>
                <a:cubicBezTo>
                  <a:pt x="13" y="64"/>
                  <a:pt x="30" y="38"/>
                  <a:pt x="56" y="21"/>
                </a:cubicBezTo>
              </a:path>
            </a:pathLst>
          </a:custGeom>
          <a:solidFill>
            <a:schemeClr val="tx1"/>
          </a:solidFill>
          <a:ln>
            <a:noFill/>
          </a:ln>
        </p:spPr>
        <p:txBody>
          <a:bodyPr vert="horz" wrap="square" lIns="89642" tIns="44821" rIns="89642" bIns="448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IN" sz="1765" dirty="0">
              <a:solidFill>
                <a:srgbClr val="505050"/>
              </a:solidFill>
              <a:latin typeface="Segoe UI"/>
            </a:endParaRPr>
          </a:p>
        </p:txBody>
      </p:sp>
      <p:sp>
        <p:nvSpPr>
          <p:cNvPr id="44" name="Rectangle 43"/>
          <p:cNvSpPr/>
          <p:nvPr/>
        </p:nvSpPr>
        <p:spPr>
          <a:xfrm>
            <a:off x="7414206" y="1517283"/>
            <a:ext cx="3442987" cy="1131474"/>
          </a:xfrm>
          <a:prstGeom prst="rect">
            <a:avLst/>
          </a:prstGeom>
        </p:spPr>
        <p:txBody>
          <a:bodyPr wrap="square" anchor="ctr" anchorCtr="0">
            <a:spAutoFit/>
          </a:bodyPr>
          <a:lstStyle/>
          <a:p>
            <a:pPr defTabSz="896386">
              <a:spcAft>
                <a:spcPts val="588"/>
              </a:spcAft>
              <a:defRPr/>
            </a:pPr>
            <a:r>
              <a:rPr lang="en-US" sz="1568" kern="0" dirty="0">
                <a:solidFill>
                  <a:sysClr val="windowText" lastClr="000000"/>
                </a:solidFill>
                <a:latin typeface="Segoe UI Semilight" panose="020B0402040204020203" pitchFamily="34" charset="0"/>
                <a:ea typeface="Times New Roman" panose="02020603050405020304" pitchFamily="18" charset="0"/>
                <a:cs typeface="Segoe UI Semilight" panose="020B0402040204020203" pitchFamily="34" charset="0"/>
              </a:rPr>
              <a:t>Predict failures with their causes within a future time period</a:t>
            </a:r>
          </a:p>
          <a:p>
            <a:pPr defTabSz="896386">
              <a:spcAft>
                <a:spcPts val="588"/>
              </a:spcAft>
              <a:defRPr/>
            </a:pPr>
            <a:r>
              <a:rPr lang="en-US" sz="1568" kern="0" dirty="0">
                <a:solidFill>
                  <a:sysClr val="windowText" lastClr="000000"/>
                </a:solidFill>
                <a:latin typeface="Segoe UI Semilight" panose="020B0402040204020203" pitchFamily="34" charset="0"/>
                <a:ea typeface="Times New Roman" panose="02020603050405020304" pitchFamily="18" charset="0"/>
                <a:cs typeface="Segoe UI Semilight" panose="020B0402040204020203" pitchFamily="34" charset="0"/>
              </a:rPr>
              <a:t>Predict remaining useful life within ranges of future periods</a:t>
            </a:r>
          </a:p>
        </p:txBody>
      </p:sp>
      <p:sp>
        <p:nvSpPr>
          <p:cNvPr id="45" name="Rectangle 44"/>
          <p:cNvSpPr/>
          <p:nvPr/>
        </p:nvSpPr>
        <p:spPr>
          <a:xfrm>
            <a:off x="8521743" y="3347787"/>
            <a:ext cx="3143201" cy="573280"/>
          </a:xfrm>
          <a:prstGeom prst="rect">
            <a:avLst/>
          </a:prstGeom>
        </p:spPr>
        <p:txBody>
          <a:bodyPr wrap="square" anchor="ctr" anchorCtr="0">
            <a:spAutoFit/>
          </a:bodyPr>
          <a:lstStyle/>
          <a:p>
            <a:pPr defTabSz="896386">
              <a:spcAft>
                <a:spcPts val="588"/>
              </a:spcAft>
              <a:defRPr/>
            </a:pPr>
            <a:r>
              <a:rPr lang="en-US" sz="1568" kern="0" dirty="0">
                <a:solidFill>
                  <a:sysClr val="windowText" lastClr="000000"/>
                </a:solidFill>
                <a:latin typeface="Segoe UI Semilight" panose="020B0402040204020203" pitchFamily="34" charset="0"/>
                <a:ea typeface="Times New Roman" panose="02020603050405020304" pitchFamily="18" charset="0"/>
                <a:cs typeface="Segoe UI Semilight" panose="020B0402040204020203" pitchFamily="34" charset="0"/>
              </a:rPr>
              <a:t>Identify change in normal trends to find anomalies</a:t>
            </a:r>
          </a:p>
        </p:txBody>
      </p:sp>
      <p:sp>
        <p:nvSpPr>
          <p:cNvPr id="46" name="Rectangle 45"/>
          <p:cNvSpPr/>
          <p:nvPr/>
        </p:nvSpPr>
        <p:spPr>
          <a:xfrm>
            <a:off x="8521743" y="2892389"/>
            <a:ext cx="3227129" cy="392245"/>
          </a:xfrm>
          <a:prstGeom prst="rect">
            <a:avLst/>
          </a:prstGeom>
        </p:spPr>
        <p:txBody>
          <a:bodyPr wrap="square" anchor="ctr">
            <a:spAutoFit/>
          </a:bodyPr>
          <a:lstStyle/>
          <a:p>
            <a:pPr defTabSz="896386">
              <a:spcAft>
                <a:spcPts val="588"/>
              </a:spcAft>
              <a:defRPr/>
            </a:pPr>
            <a:r>
              <a:rPr lang="en-US" sz="1961" kern="0" dirty="0">
                <a:solidFill>
                  <a:sysClr val="windowText" lastClr="000000"/>
                </a:solidFill>
                <a:latin typeface="Segoe UI"/>
                <a:ea typeface="Times New Roman" panose="02020603050405020304" pitchFamily="18" charset="0"/>
                <a:cs typeface="Segoe UI Semilight" panose="020B0402040204020203" pitchFamily="34" charset="0"/>
              </a:rPr>
              <a:t>ANOMALY DETECTION</a:t>
            </a:r>
          </a:p>
        </p:txBody>
      </p:sp>
      <p:sp>
        <p:nvSpPr>
          <p:cNvPr id="47" name="Oval 46"/>
          <p:cNvSpPr>
            <a:spLocks noChangeAspect="1"/>
          </p:cNvSpPr>
          <p:nvPr/>
        </p:nvSpPr>
        <p:spPr bwMode="auto">
          <a:xfrm>
            <a:off x="6204924" y="1468126"/>
            <a:ext cx="627497" cy="627497"/>
          </a:xfrm>
          <a:prstGeom prst="ellipse">
            <a:avLst/>
          </a:prstGeom>
          <a:solidFill>
            <a:schemeClr val="bg1"/>
          </a:solidFill>
          <a:ln w="28575" cmpd="sng">
            <a:solidFill>
              <a:srgbClr val="98989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91427" rIns="91427" bIns="91427"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293" fontAlgn="base">
              <a:lnSpc>
                <a:spcPct val="90000"/>
              </a:lnSpc>
              <a:spcBef>
                <a:spcPct val="0"/>
              </a:spcBef>
              <a:spcAft>
                <a:spcPct val="0"/>
              </a:spcAft>
              <a:defRPr/>
            </a:pPr>
            <a:endParaRPr lang="en-IN" sz="1961" kern="0" dirty="0">
              <a:ln w="0">
                <a:noFill/>
              </a:ln>
              <a:solidFill>
                <a:srgbClr val="00B0F0"/>
              </a:solidFill>
              <a:latin typeface="Verdana" panose="020B0604030504040204" pitchFamily="34" charset="0"/>
              <a:ea typeface="Verdana" panose="020B0604030504040204" pitchFamily="34" charset="0"/>
              <a:cs typeface="Verdana" panose="020B0604030504040204" pitchFamily="34" charset="0"/>
            </a:endParaRPr>
          </a:p>
        </p:txBody>
      </p:sp>
      <p:sp>
        <p:nvSpPr>
          <p:cNvPr id="49" name="Oval 48"/>
          <p:cNvSpPr>
            <a:spLocks noChangeAspect="1"/>
          </p:cNvSpPr>
          <p:nvPr/>
        </p:nvSpPr>
        <p:spPr bwMode="auto">
          <a:xfrm>
            <a:off x="7541805" y="3454154"/>
            <a:ext cx="627497" cy="627497"/>
          </a:xfrm>
          <a:prstGeom prst="ellipse">
            <a:avLst/>
          </a:prstGeom>
          <a:solidFill>
            <a:schemeClr val="bg1"/>
          </a:solidFill>
          <a:ln w="28575" cmpd="sng">
            <a:solidFill>
              <a:srgbClr val="98989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91427" rIns="91427" bIns="91427"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293" fontAlgn="base">
              <a:lnSpc>
                <a:spcPct val="90000"/>
              </a:lnSpc>
              <a:spcBef>
                <a:spcPct val="0"/>
              </a:spcBef>
              <a:spcAft>
                <a:spcPct val="0"/>
              </a:spcAft>
              <a:defRPr/>
            </a:pPr>
            <a:endParaRPr lang="en-IN" sz="1961" kern="0" dirty="0">
              <a:ln w="0">
                <a:noFill/>
              </a:ln>
              <a:solidFill>
                <a:srgbClr val="00B0F0"/>
              </a:solidFill>
              <a:latin typeface="Verdana" panose="020B0604030504040204" pitchFamily="34" charset="0"/>
              <a:ea typeface="Verdana" panose="020B0604030504040204" pitchFamily="34" charset="0"/>
              <a:cs typeface="Verdana" panose="020B0604030504040204" pitchFamily="34" charset="0"/>
            </a:endParaRPr>
          </a:p>
        </p:txBody>
      </p:sp>
      <p:sp>
        <p:nvSpPr>
          <p:cNvPr id="51" name="Rectangle 50"/>
          <p:cNvSpPr/>
          <p:nvPr/>
        </p:nvSpPr>
        <p:spPr>
          <a:xfrm>
            <a:off x="7396037" y="738353"/>
            <a:ext cx="3664785" cy="693970"/>
          </a:xfrm>
          <a:prstGeom prst="rect">
            <a:avLst/>
          </a:prstGeom>
        </p:spPr>
        <p:txBody>
          <a:bodyPr wrap="square" anchor="ctr">
            <a:spAutoFit/>
          </a:bodyPr>
          <a:lstStyle/>
          <a:p>
            <a:pPr defTabSz="896386">
              <a:spcAft>
                <a:spcPts val="588"/>
              </a:spcAft>
              <a:defRPr/>
            </a:pPr>
            <a:r>
              <a:rPr lang="en-US" sz="1961" kern="0" dirty="0">
                <a:solidFill>
                  <a:sysClr val="windowText" lastClr="000000"/>
                </a:solidFill>
                <a:latin typeface="Segoe UI"/>
                <a:ea typeface="Times New Roman" panose="02020603050405020304" pitchFamily="18" charset="0"/>
                <a:cs typeface="Segoe UI Semilight" panose="020B0402040204020203" pitchFamily="34" charset="0"/>
              </a:rPr>
              <a:t>MULTICLASS </a:t>
            </a:r>
            <a:br>
              <a:rPr lang="en-US" sz="1961" kern="0" dirty="0">
                <a:solidFill>
                  <a:sysClr val="windowText" lastClr="000000"/>
                </a:solidFill>
                <a:latin typeface="Segoe UI"/>
                <a:ea typeface="Times New Roman" panose="02020603050405020304" pitchFamily="18" charset="0"/>
                <a:cs typeface="Segoe UI Semilight" panose="020B0402040204020203" pitchFamily="34" charset="0"/>
              </a:rPr>
            </a:br>
            <a:r>
              <a:rPr lang="en-US" sz="1961" kern="0" dirty="0">
                <a:solidFill>
                  <a:sysClr val="windowText" lastClr="000000"/>
                </a:solidFill>
                <a:latin typeface="Segoe UI"/>
                <a:ea typeface="Times New Roman" panose="02020603050405020304" pitchFamily="18" charset="0"/>
                <a:cs typeface="Segoe UI Semilight" panose="020B0402040204020203" pitchFamily="34" charset="0"/>
              </a:rPr>
              <a:t>CLASSIFICATION</a:t>
            </a:r>
          </a:p>
        </p:txBody>
      </p:sp>
      <p:sp>
        <p:nvSpPr>
          <p:cNvPr id="53" name="Oval 52"/>
          <p:cNvSpPr>
            <a:spLocks noChangeAspect="1"/>
          </p:cNvSpPr>
          <p:nvPr/>
        </p:nvSpPr>
        <p:spPr bwMode="auto">
          <a:xfrm>
            <a:off x="3987658" y="2652099"/>
            <a:ext cx="627497" cy="627497"/>
          </a:xfrm>
          <a:prstGeom prst="ellipse">
            <a:avLst/>
          </a:prstGeom>
          <a:solidFill>
            <a:schemeClr val="bg1"/>
          </a:solidFill>
          <a:ln w="28575" cmpd="sng">
            <a:solidFill>
              <a:srgbClr val="98989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91427" rIns="91427" bIns="91427"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293" fontAlgn="base">
              <a:lnSpc>
                <a:spcPct val="90000"/>
              </a:lnSpc>
              <a:spcBef>
                <a:spcPct val="0"/>
              </a:spcBef>
              <a:spcAft>
                <a:spcPct val="0"/>
              </a:spcAft>
              <a:defRPr/>
            </a:pPr>
            <a:endParaRPr lang="en-IN" sz="1961" kern="0" dirty="0">
              <a:ln w="0">
                <a:noFill/>
              </a:ln>
              <a:solidFill>
                <a:srgbClr val="00B0F0"/>
              </a:solidFill>
              <a:latin typeface="Verdana" panose="020B0604030504040204" pitchFamily="34" charset="0"/>
              <a:ea typeface="Verdana" panose="020B0604030504040204" pitchFamily="34" charset="0"/>
              <a:cs typeface="Verdana" panose="020B0604030504040204" pitchFamily="34" charset="0"/>
            </a:endParaRPr>
          </a:p>
        </p:txBody>
      </p:sp>
      <p:sp>
        <p:nvSpPr>
          <p:cNvPr id="58" name="Oval 57"/>
          <p:cNvSpPr>
            <a:spLocks noChangeAspect="1"/>
          </p:cNvSpPr>
          <p:nvPr/>
        </p:nvSpPr>
        <p:spPr bwMode="auto">
          <a:xfrm>
            <a:off x="4746708" y="4804150"/>
            <a:ext cx="627497" cy="627497"/>
          </a:xfrm>
          <a:prstGeom prst="ellipse">
            <a:avLst/>
          </a:prstGeom>
          <a:solidFill>
            <a:schemeClr val="bg1"/>
          </a:solidFill>
          <a:ln w="28575" cmpd="sng">
            <a:solidFill>
              <a:srgbClr val="98989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91427" rIns="91427" bIns="91427"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293" fontAlgn="base">
              <a:lnSpc>
                <a:spcPct val="90000"/>
              </a:lnSpc>
              <a:spcBef>
                <a:spcPct val="0"/>
              </a:spcBef>
              <a:spcAft>
                <a:spcPct val="0"/>
              </a:spcAft>
              <a:defRPr/>
            </a:pPr>
            <a:endParaRPr lang="en-IN" sz="1961" kern="0" dirty="0">
              <a:ln w="0">
                <a:noFill/>
              </a:ln>
              <a:solidFill>
                <a:srgbClr val="00B0F0"/>
              </a:solidFill>
              <a:latin typeface="Verdana" panose="020B0604030504040204" pitchFamily="34" charset="0"/>
              <a:ea typeface="Verdana" panose="020B0604030504040204" pitchFamily="34" charset="0"/>
              <a:cs typeface="Verdana" panose="020B0604030504040204" pitchFamily="34" charset="0"/>
            </a:endParaRPr>
          </a:p>
        </p:txBody>
      </p:sp>
      <p:sp>
        <p:nvSpPr>
          <p:cNvPr id="68" name="Rectangle 67"/>
          <p:cNvSpPr/>
          <p:nvPr/>
        </p:nvSpPr>
        <p:spPr>
          <a:xfrm>
            <a:off x="776672" y="3240622"/>
            <a:ext cx="3241646" cy="814661"/>
          </a:xfrm>
          <a:prstGeom prst="rect">
            <a:avLst/>
          </a:prstGeom>
        </p:spPr>
        <p:txBody>
          <a:bodyPr wrap="square" anchor="ctr" anchorCtr="0">
            <a:spAutoFit/>
          </a:bodyPr>
          <a:lstStyle/>
          <a:p>
            <a:pPr defTabSz="896386">
              <a:spcAft>
                <a:spcPts val="588"/>
              </a:spcAft>
              <a:defRPr/>
            </a:pPr>
            <a:r>
              <a:rPr lang="en-US" sz="1568" kern="0" dirty="0">
                <a:solidFill>
                  <a:sysClr val="windowText" lastClr="000000"/>
                </a:solidFill>
                <a:latin typeface="Segoe UI Semilight" panose="020B0402040204020203" pitchFamily="34" charset="0"/>
                <a:ea typeface="Times New Roman" panose="02020603050405020304" pitchFamily="18" charset="0"/>
                <a:cs typeface="Segoe UI Semilight" panose="020B0402040204020203" pitchFamily="34" charset="0"/>
              </a:rPr>
              <a:t>Predict remaining useful life, the amount of time before the next failure</a:t>
            </a:r>
          </a:p>
        </p:txBody>
      </p:sp>
      <p:sp>
        <p:nvSpPr>
          <p:cNvPr id="69" name="Rectangle 68"/>
          <p:cNvSpPr/>
          <p:nvPr/>
        </p:nvSpPr>
        <p:spPr>
          <a:xfrm>
            <a:off x="789267" y="2487772"/>
            <a:ext cx="3889526" cy="693970"/>
          </a:xfrm>
          <a:prstGeom prst="rect">
            <a:avLst/>
          </a:prstGeom>
        </p:spPr>
        <p:txBody>
          <a:bodyPr wrap="square" anchor="ctr">
            <a:spAutoFit/>
          </a:bodyPr>
          <a:lstStyle/>
          <a:p>
            <a:pPr defTabSz="896386">
              <a:spcAft>
                <a:spcPts val="588"/>
              </a:spcAft>
              <a:defRPr/>
            </a:pPr>
            <a:r>
              <a:rPr lang="en-US" sz="1961" kern="0" dirty="0">
                <a:solidFill>
                  <a:sysClr val="windowText" lastClr="000000"/>
                </a:solidFill>
                <a:latin typeface="Segoe UI"/>
                <a:ea typeface="Times New Roman" panose="02020603050405020304" pitchFamily="18" charset="0"/>
                <a:cs typeface="Segoe UI Semilight" panose="020B0402040204020203" pitchFamily="34" charset="0"/>
              </a:rPr>
              <a:t>REGRESSION or </a:t>
            </a:r>
            <a:br>
              <a:rPr lang="en-US" sz="1961" kern="0" dirty="0">
                <a:solidFill>
                  <a:sysClr val="windowText" lastClr="000000"/>
                </a:solidFill>
                <a:latin typeface="Segoe UI"/>
                <a:ea typeface="Times New Roman" panose="02020603050405020304" pitchFamily="18" charset="0"/>
                <a:cs typeface="Segoe UI Semilight" panose="020B0402040204020203" pitchFamily="34" charset="0"/>
              </a:rPr>
            </a:br>
            <a:r>
              <a:rPr lang="en-US" sz="1961" kern="0" dirty="0">
                <a:solidFill>
                  <a:sysClr val="windowText" lastClr="000000"/>
                </a:solidFill>
                <a:latin typeface="Segoe UI"/>
                <a:ea typeface="Times New Roman" panose="02020603050405020304" pitchFamily="18" charset="0"/>
                <a:cs typeface="Segoe UI Semilight" panose="020B0402040204020203" pitchFamily="34" charset="0"/>
              </a:rPr>
              <a:t>SURVIVAL ANALYSIS</a:t>
            </a:r>
          </a:p>
        </p:txBody>
      </p:sp>
      <p:sp>
        <p:nvSpPr>
          <p:cNvPr id="80" name="Rectangle 79"/>
          <p:cNvSpPr/>
          <p:nvPr/>
        </p:nvSpPr>
        <p:spPr>
          <a:xfrm>
            <a:off x="4000198" y="2739553"/>
            <a:ext cx="602419" cy="452590"/>
          </a:xfrm>
          <a:prstGeom prst="rect">
            <a:avLst/>
          </a:prstGeom>
        </p:spPr>
        <p:txBody>
          <a:bodyPr wrap="square">
            <a:spAutoFit/>
          </a:bodyPr>
          <a:lstStyle/>
          <a:p>
            <a:pPr defTabSz="896386">
              <a:spcBef>
                <a:spcPts val="196"/>
              </a:spcBef>
              <a:defRPr/>
            </a:pPr>
            <a:r>
              <a:rPr lang="en-US" sz="1176" kern="0" dirty="0">
                <a:solidFill>
                  <a:srgbClr val="00B0F0"/>
                </a:solidFill>
                <a:latin typeface="Segoe UI"/>
                <a:cs typeface="Segoe UI Semilight" panose="020B0402040204020203" pitchFamily="34" charset="0"/>
              </a:rPr>
              <a:t>1001001010</a:t>
            </a:r>
          </a:p>
        </p:txBody>
      </p:sp>
      <p:sp>
        <p:nvSpPr>
          <p:cNvPr id="81" name="Freeform 80"/>
          <p:cNvSpPr>
            <a:spLocks noChangeAspect="1" noEditPoints="1"/>
          </p:cNvSpPr>
          <p:nvPr/>
        </p:nvSpPr>
        <p:spPr bwMode="auto">
          <a:xfrm>
            <a:off x="7668538" y="3589658"/>
            <a:ext cx="385150" cy="335752"/>
          </a:xfrm>
          <a:custGeom>
            <a:avLst/>
            <a:gdLst>
              <a:gd name="T0" fmla="*/ 122 w 126"/>
              <a:gd name="T1" fmla="*/ 102 h 110"/>
              <a:gd name="T2" fmla="*/ 4 w 126"/>
              <a:gd name="T3" fmla="*/ 102 h 110"/>
              <a:gd name="T4" fmla="*/ 0 w 126"/>
              <a:gd name="T5" fmla="*/ 106 h 110"/>
              <a:gd name="T6" fmla="*/ 4 w 126"/>
              <a:gd name="T7" fmla="*/ 110 h 110"/>
              <a:gd name="T8" fmla="*/ 122 w 126"/>
              <a:gd name="T9" fmla="*/ 110 h 110"/>
              <a:gd name="T10" fmla="*/ 126 w 126"/>
              <a:gd name="T11" fmla="*/ 106 h 110"/>
              <a:gd name="T12" fmla="*/ 122 w 126"/>
              <a:gd name="T13" fmla="*/ 102 h 110"/>
              <a:gd name="T14" fmla="*/ 18 w 126"/>
              <a:gd name="T15" fmla="*/ 76 h 110"/>
              <a:gd name="T16" fmla="*/ 34 w 126"/>
              <a:gd name="T17" fmla="*/ 60 h 110"/>
              <a:gd name="T18" fmla="*/ 33 w 126"/>
              <a:gd name="T19" fmla="*/ 54 h 110"/>
              <a:gd name="T20" fmla="*/ 43 w 126"/>
              <a:gd name="T21" fmla="*/ 44 h 110"/>
              <a:gd name="T22" fmla="*/ 50 w 126"/>
              <a:gd name="T23" fmla="*/ 45 h 110"/>
              <a:gd name="T24" fmla="*/ 53 w 126"/>
              <a:gd name="T25" fmla="*/ 45 h 110"/>
              <a:gd name="T26" fmla="*/ 65 w 126"/>
              <a:gd name="T27" fmla="*/ 64 h 110"/>
              <a:gd name="T28" fmla="*/ 63 w 126"/>
              <a:gd name="T29" fmla="*/ 73 h 110"/>
              <a:gd name="T30" fmla="*/ 78 w 126"/>
              <a:gd name="T31" fmla="*/ 89 h 110"/>
              <a:gd name="T32" fmla="*/ 94 w 126"/>
              <a:gd name="T33" fmla="*/ 73 h 110"/>
              <a:gd name="T34" fmla="*/ 90 w 126"/>
              <a:gd name="T35" fmla="*/ 63 h 110"/>
              <a:gd name="T36" fmla="*/ 107 w 126"/>
              <a:gd name="T37" fmla="*/ 31 h 110"/>
              <a:gd name="T38" fmla="*/ 108 w 126"/>
              <a:gd name="T39" fmla="*/ 31 h 110"/>
              <a:gd name="T40" fmla="*/ 124 w 126"/>
              <a:gd name="T41" fmla="*/ 16 h 110"/>
              <a:gd name="T42" fmla="*/ 108 w 126"/>
              <a:gd name="T43" fmla="*/ 0 h 110"/>
              <a:gd name="T44" fmla="*/ 93 w 126"/>
              <a:gd name="T45" fmla="*/ 16 h 110"/>
              <a:gd name="T46" fmla="*/ 96 w 126"/>
              <a:gd name="T47" fmla="*/ 26 h 110"/>
              <a:gd name="T48" fmla="*/ 80 w 126"/>
              <a:gd name="T49" fmla="*/ 58 h 110"/>
              <a:gd name="T50" fmla="*/ 78 w 126"/>
              <a:gd name="T51" fmla="*/ 57 h 110"/>
              <a:gd name="T52" fmla="*/ 75 w 126"/>
              <a:gd name="T53" fmla="*/ 58 h 110"/>
              <a:gd name="T54" fmla="*/ 63 w 126"/>
              <a:gd name="T55" fmla="*/ 38 h 110"/>
              <a:gd name="T56" fmla="*/ 65 w 126"/>
              <a:gd name="T57" fmla="*/ 30 h 110"/>
              <a:gd name="T58" fmla="*/ 50 w 126"/>
              <a:gd name="T59" fmla="*/ 14 h 110"/>
              <a:gd name="T60" fmla="*/ 34 w 126"/>
              <a:gd name="T61" fmla="*/ 30 h 110"/>
              <a:gd name="T62" fmla="*/ 35 w 126"/>
              <a:gd name="T63" fmla="*/ 35 h 110"/>
              <a:gd name="T64" fmla="*/ 24 w 126"/>
              <a:gd name="T65" fmla="*/ 46 h 110"/>
              <a:gd name="T66" fmla="*/ 18 w 126"/>
              <a:gd name="T67" fmla="*/ 45 h 110"/>
              <a:gd name="T68" fmla="*/ 3 w 126"/>
              <a:gd name="T69" fmla="*/ 60 h 110"/>
              <a:gd name="T70" fmla="*/ 18 w 126"/>
              <a:gd name="T71" fmla="*/ 76 h 110"/>
              <a:gd name="T72" fmla="*/ 108 w 126"/>
              <a:gd name="T73" fmla="*/ 8 h 110"/>
              <a:gd name="T74" fmla="*/ 116 w 126"/>
              <a:gd name="T75" fmla="*/ 16 h 110"/>
              <a:gd name="T76" fmla="*/ 108 w 126"/>
              <a:gd name="T77" fmla="*/ 24 h 110"/>
              <a:gd name="T78" fmla="*/ 101 w 126"/>
              <a:gd name="T79" fmla="*/ 16 h 110"/>
              <a:gd name="T80" fmla="*/ 108 w 126"/>
              <a:gd name="T81" fmla="*/ 8 h 110"/>
              <a:gd name="T82" fmla="*/ 78 w 126"/>
              <a:gd name="T83" fmla="*/ 65 h 110"/>
              <a:gd name="T84" fmla="*/ 86 w 126"/>
              <a:gd name="T85" fmla="*/ 73 h 110"/>
              <a:gd name="T86" fmla="*/ 78 w 126"/>
              <a:gd name="T87" fmla="*/ 81 h 110"/>
              <a:gd name="T88" fmla="*/ 70 w 126"/>
              <a:gd name="T89" fmla="*/ 73 h 110"/>
              <a:gd name="T90" fmla="*/ 78 w 126"/>
              <a:gd name="T91" fmla="*/ 65 h 110"/>
              <a:gd name="T92" fmla="*/ 50 w 126"/>
              <a:gd name="T93" fmla="*/ 22 h 110"/>
              <a:gd name="T94" fmla="*/ 58 w 126"/>
              <a:gd name="T95" fmla="*/ 30 h 110"/>
              <a:gd name="T96" fmla="*/ 50 w 126"/>
              <a:gd name="T97" fmla="*/ 38 h 110"/>
              <a:gd name="T98" fmla="*/ 42 w 126"/>
              <a:gd name="T99" fmla="*/ 30 h 110"/>
              <a:gd name="T100" fmla="*/ 50 w 126"/>
              <a:gd name="T101" fmla="*/ 22 h 110"/>
              <a:gd name="T102" fmla="*/ 18 w 126"/>
              <a:gd name="T103" fmla="*/ 52 h 110"/>
              <a:gd name="T104" fmla="*/ 26 w 126"/>
              <a:gd name="T105" fmla="*/ 60 h 110"/>
              <a:gd name="T106" fmla="*/ 18 w 126"/>
              <a:gd name="T107" fmla="*/ 68 h 110"/>
              <a:gd name="T108" fmla="*/ 10 w 126"/>
              <a:gd name="T109" fmla="*/ 60 h 110"/>
              <a:gd name="T110" fmla="*/ 18 w 126"/>
              <a:gd name="T111" fmla="*/ 52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26" h="110">
                <a:moveTo>
                  <a:pt x="122" y="102"/>
                </a:moveTo>
                <a:cubicBezTo>
                  <a:pt x="4" y="102"/>
                  <a:pt x="4" y="102"/>
                  <a:pt x="4" y="102"/>
                </a:cubicBezTo>
                <a:cubicBezTo>
                  <a:pt x="2" y="102"/>
                  <a:pt x="0" y="104"/>
                  <a:pt x="0" y="106"/>
                </a:cubicBezTo>
                <a:cubicBezTo>
                  <a:pt x="0" y="108"/>
                  <a:pt x="2" y="110"/>
                  <a:pt x="4" y="110"/>
                </a:cubicBezTo>
                <a:cubicBezTo>
                  <a:pt x="122" y="110"/>
                  <a:pt x="122" y="110"/>
                  <a:pt x="122" y="110"/>
                </a:cubicBezTo>
                <a:cubicBezTo>
                  <a:pt x="124" y="110"/>
                  <a:pt x="126" y="108"/>
                  <a:pt x="126" y="106"/>
                </a:cubicBezTo>
                <a:cubicBezTo>
                  <a:pt x="126" y="104"/>
                  <a:pt x="124" y="102"/>
                  <a:pt x="122" y="102"/>
                </a:cubicBezTo>
                <a:close/>
                <a:moveTo>
                  <a:pt x="18" y="76"/>
                </a:moveTo>
                <a:cubicBezTo>
                  <a:pt x="27" y="76"/>
                  <a:pt x="34" y="69"/>
                  <a:pt x="34" y="60"/>
                </a:cubicBezTo>
                <a:cubicBezTo>
                  <a:pt x="34" y="58"/>
                  <a:pt x="33" y="56"/>
                  <a:pt x="33" y="54"/>
                </a:cubicBezTo>
                <a:cubicBezTo>
                  <a:pt x="43" y="44"/>
                  <a:pt x="43" y="44"/>
                  <a:pt x="43" y="44"/>
                </a:cubicBezTo>
                <a:cubicBezTo>
                  <a:pt x="45" y="45"/>
                  <a:pt x="47" y="45"/>
                  <a:pt x="50" y="45"/>
                </a:cubicBezTo>
                <a:cubicBezTo>
                  <a:pt x="51" y="45"/>
                  <a:pt x="52" y="45"/>
                  <a:pt x="53" y="45"/>
                </a:cubicBezTo>
                <a:cubicBezTo>
                  <a:pt x="65" y="64"/>
                  <a:pt x="65" y="64"/>
                  <a:pt x="65" y="64"/>
                </a:cubicBezTo>
                <a:cubicBezTo>
                  <a:pt x="64" y="67"/>
                  <a:pt x="63" y="70"/>
                  <a:pt x="63" y="73"/>
                </a:cubicBezTo>
                <a:cubicBezTo>
                  <a:pt x="63" y="82"/>
                  <a:pt x="70" y="89"/>
                  <a:pt x="78" y="89"/>
                </a:cubicBezTo>
                <a:cubicBezTo>
                  <a:pt x="87" y="89"/>
                  <a:pt x="94" y="82"/>
                  <a:pt x="94" y="73"/>
                </a:cubicBezTo>
                <a:cubicBezTo>
                  <a:pt x="94" y="69"/>
                  <a:pt x="92" y="66"/>
                  <a:pt x="90" y="63"/>
                </a:cubicBezTo>
                <a:cubicBezTo>
                  <a:pt x="107" y="31"/>
                  <a:pt x="107" y="31"/>
                  <a:pt x="107" y="31"/>
                </a:cubicBezTo>
                <a:cubicBezTo>
                  <a:pt x="108" y="31"/>
                  <a:pt x="108" y="31"/>
                  <a:pt x="108" y="31"/>
                </a:cubicBezTo>
                <a:cubicBezTo>
                  <a:pt x="117" y="31"/>
                  <a:pt x="124" y="24"/>
                  <a:pt x="124" y="16"/>
                </a:cubicBezTo>
                <a:cubicBezTo>
                  <a:pt x="124" y="7"/>
                  <a:pt x="117" y="0"/>
                  <a:pt x="108" y="0"/>
                </a:cubicBezTo>
                <a:cubicBezTo>
                  <a:pt x="100" y="0"/>
                  <a:pt x="93" y="7"/>
                  <a:pt x="93" y="16"/>
                </a:cubicBezTo>
                <a:cubicBezTo>
                  <a:pt x="93" y="20"/>
                  <a:pt x="94" y="23"/>
                  <a:pt x="96" y="26"/>
                </a:cubicBezTo>
                <a:cubicBezTo>
                  <a:pt x="80" y="58"/>
                  <a:pt x="80" y="58"/>
                  <a:pt x="80" y="58"/>
                </a:cubicBezTo>
                <a:cubicBezTo>
                  <a:pt x="79" y="57"/>
                  <a:pt x="79" y="57"/>
                  <a:pt x="78" y="57"/>
                </a:cubicBezTo>
                <a:cubicBezTo>
                  <a:pt x="77" y="57"/>
                  <a:pt x="76" y="57"/>
                  <a:pt x="75" y="58"/>
                </a:cubicBezTo>
                <a:cubicBezTo>
                  <a:pt x="63" y="38"/>
                  <a:pt x="63" y="38"/>
                  <a:pt x="63" y="38"/>
                </a:cubicBezTo>
                <a:cubicBezTo>
                  <a:pt x="64" y="36"/>
                  <a:pt x="65" y="33"/>
                  <a:pt x="65" y="30"/>
                </a:cubicBezTo>
                <a:cubicBezTo>
                  <a:pt x="65" y="21"/>
                  <a:pt x="58" y="14"/>
                  <a:pt x="50" y="14"/>
                </a:cubicBezTo>
                <a:cubicBezTo>
                  <a:pt x="41" y="14"/>
                  <a:pt x="34" y="21"/>
                  <a:pt x="34" y="30"/>
                </a:cubicBezTo>
                <a:cubicBezTo>
                  <a:pt x="34" y="32"/>
                  <a:pt x="34" y="33"/>
                  <a:pt x="35" y="35"/>
                </a:cubicBezTo>
                <a:cubicBezTo>
                  <a:pt x="24" y="46"/>
                  <a:pt x="24" y="46"/>
                  <a:pt x="24" y="46"/>
                </a:cubicBezTo>
                <a:cubicBezTo>
                  <a:pt x="22" y="45"/>
                  <a:pt x="20" y="45"/>
                  <a:pt x="18" y="45"/>
                </a:cubicBezTo>
                <a:cubicBezTo>
                  <a:pt x="10" y="45"/>
                  <a:pt x="3" y="51"/>
                  <a:pt x="3" y="60"/>
                </a:cubicBezTo>
                <a:cubicBezTo>
                  <a:pt x="3" y="69"/>
                  <a:pt x="10" y="76"/>
                  <a:pt x="18" y="76"/>
                </a:cubicBezTo>
                <a:close/>
                <a:moveTo>
                  <a:pt x="108" y="8"/>
                </a:moveTo>
                <a:cubicBezTo>
                  <a:pt x="113" y="8"/>
                  <a:pt x="116" y="12"/>
                  <a:pt x="116" y="16"/>
                </a:cubicBezTo>
                <a:cubicBezTo>
                  <a:pt x="116" y="20"/>
                  <a:pt x="113" y="24"/>
                  <a:pt x="108" y="24"/>
                </a:cubicBezTo>
                <a:cubicBezTo>
                  <a:pt x="104" y="24"/>
                  <a:pt x="101" y="20"/>
                  <a:pt x="101" y="16"/>
                </a:cubicBezTo>
                <a:cubicBezTo>
                  <a:pt x="101" y="12"/>
                  <a:pt x="104" y="8"/>
                  <a:pt x="108" y="8"/>
                </a:cubicBezTo>
                <a:close/>
                <a:moveTo>
                  <a:pt x="78" y="65"/>
                </a:moveTo>
                <a:cubicBezTo>
                  <a:pt x="83" y="65"/>
                  <a:pt x="86" y="69"/>
                  <a:pt x="86" y="73"/>
                </a:cubicBezTo>
                <a:cubicBezTo>
                  <a:pt x="86" y="77"/>
                  <a:pt x="83" y="81"/>
                  <a:pt x="78" y="81"/>
                </a:cubicBezTo>
                <a:cubicBezTo>
                  <a:pt x="74" y="81"/>
                  <a:pt x="70" y="77"/>
                  <a:pt x="70" y="73"/>
                </a:cubicBezTo>
                <a:cubicBezTo>
                  <a:pt x="70" y="69"/>
                  <a:pt x="74" y="65"/>
                  <a:pt x="78" y="65"/>
                </a:cubicBezTo>
                <a:close/>
                <a:moveTo>
                  <a:pt x="50" y="22"/>
                </a:moveTo>
                <a:cubicBezTo>
                  <a:pt x="54" y="22"/>
                  <a:pt x="58" y="26"/>
                  <a:pt x="58" y="30"/>
                </a:cubicBezTo>
                <a:cubicBezTo>
                  <a:pt x="58" y="34"/>
                  <a:pt x="54" y="38"/>
                  <a:pt x="50" y="38"/>
                </a:cubicBezTo>
                <a:cubicBezTo>
                  <a:pt x="45" y="38"/>
                  <a:pt x="42" y="34"/>
                  <a:pt x="42" y="30"/>
                </a:cubicBezTo>
                <a:cubicBezTo>
                  <a:pt x="42" y="26"/>
                  <a:pt x="45" y="22"/>
                  <a:pt x="50" y="22"/>
                </a:cubicBezTo>
                <a:close/>
                <a:moveTo>
                  <a:pt x="18" y="52"/>
                </a:moveTo>
                <a:cubicBezTo>
                  <a:pt x="23" y="52"/>
                  <a:pt x="26" y="56"/>
                  <a:pt x="26" y="60"/>
                </a:cubicBezTo>
                <a:cubicBezTo>
                  <a:pt x="26" y="65"/>
                  <a:pt x="23" y="68"/>
                  <a:pt x="18" y="68"/>
                </a:cubicBezTo>
                <a:cubicBezTo>
                  <a:pt x="14" y="68"/>
                  <a:pt x="10" y="65"/>
                  <a:pt x="10" y="60"/>
                </a:cubicBezTo>
                <a:cubicBezTo>
                  <a:pt x="10" y="56"/>
                  <a:pt x="14" y="52"/>
                  <a:pt x="18" y="52"/>
                </a:cubicBezTo>
                <a:close/>
              </a:path>
            </a:pathLst>
          </a:custGeom>
          <a:solidFill>
            <a:srgbClr val="00B0F0"/>
          </a:solidFill>
          <a:ln>
            <a:noFill/>
          </a:ln>
        </p:spPr>
        <p:txBody>
          <a:bodyPr vert="horz" wrap="square" lIns="89642" tIns="44821" rIns="89642" bIns="448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fontAlgn="base">
              <a:spcBef>
                <a:spcPct val="50000"/>
              </a:spcBef>
              <a:spcAft>
                <a:spcPct val="0"/>
              </a:spcAft>
              <a:defRPr/>
            </a:pPr>
            <a:endParaRPr lang="en-IN" sz="1765" dirty="0">
              <a:solidFill>
                <a:srgbClr val="000000"/>
              </a:solidFill>
              <a:latin typeface="Verdana"/>
            </a:endParaRPr>
          </a:p>
        </p:txBody>
      </p:sp>
      <p:sp>
        <p:nvSpPr>
          <p:cNvPr id="82" name="Freeform 81"/>
          <p:cNvSpPr>
            <a:spLocks noChangeAspect="1" noEditPoints="1"/>
          </p:cNvSpPr>
          <p:nvPr/>
        </p:nvSpPr>
        <p:spPr bwMode="auto">
          <a:xfrm>
            <a:off x="4836351" y="4913345"/>
            <a:ext cx="448212" cy="366451"/>
          </a:xfrm>
          <a:custGeom>
            <a:avLst/>
            <a:gdLst>
              <a:gd name="T0" fmla="*/ 31 w 120"/>
              <a:gd name="T1" fmla="*/ 75 h 98"/>
              <a:gd name="T2" fmla="*/ 4 w 120"/>
              <a:gd name="T3" fmla="*/ 75 h 98"/>
              <a:gd name="T4" fmla="*/ 0 w 120"/>
              <a:gd name="T5" fmla="*/ 79 h 98"/>
              <a:gd name="T6" fmla="*/ 0 w 120"/>
              <a:gd name="T7" fmla="*/ 94 h 98"/>
              <a:gd name="T8" fmla="*/ 4 w 120"/>
              <a:gd name="T9" fmla="*/ 98 h 98"/>
              <a:gd name="T10" fmla="*/ 31 w 120"/>
              <a:gd name="T11" fmla="*/ 98 h 98"/>
              <a:gd name="T12" fmla="*/ 35 w 120"/>
              <a:gd name="T13" fmla="*/ 94 h 98"/>
              <a:gd name="T14" fmla="*/ 35 w 120"/>
              <a:gd name="T15" fmla="*/ 79 h 98"/>
              <a:gd name="T16" fmla="*/ 31 w 120"/>
              <a:gd name="T17" fmla="*/ 75 h 98"/>
              <a:gd name="T18" fmla="*/ 24 w 120"/>
              <a:gd name="T19" fmla="*/ 57 h 98"/>
              <a:gd name="T20" fmla="*/ 56 w 120"/>
              <a:gd name="T21" fmla="*/ 57 h 98"/>
              <a:gd name="T22" fmla="*/ 56 w 120"/>
              <a:gd name="T23" fmla="*/ 68 h 98"/>
              <a:gd name="T24" fmla="*/ 68 w 120"/>
              <a:gd name="T25" fmla="*/ 68 h 98"/>
              <a:gd name="T26" fmla="*/ 68 w 120"/>
              <a:gd name="T27" fmla="*/ 57 h 98"/>
              <a:gd name="T28" fmla="*/ 96 w 120"/>
              <a:gd name="T29" fmla="*/ 57 h 98"/>
              <a:gd name="T30" fmla="*/ 96 w 120"/>
              <a:gd name="T31" fmla="*/ 68 h 98"/>
              <a:gd name="T32" fmla="*/ 108 w 120"/>
              <a:gd name="T33" fmla="*/ 68 h 98"/>
              <a:gd name="T34" fmla="*/ 108 w 120"/>
              <a:gd name="T35" fmla="*/ 51 h 98"/>
              <a:gd name="T36" fmla="*/ 102 w 120"/>
              <a:gd name="T37" fmla="*/ 45 h 98"/>
              <a:gd name="T38" fmla="*/ 18 w 120"/>
              <a:gd name="T39" fmla="*/ 45 h 98"/>
              <a:gd name="T40" fmla="*/ 12 w 120"/>
              <a:gd name="T41" fmla="*/ 51 h 98"/>
              <a:gd name="T42" fmla="*/ 12 w 120"/>
              <a:gd name="T43" fmla="*/ 68 h 98"/>
              <a:gd name="T44" fmla="*/ 24 w 120"/>
              <a:gd name="T45" fmla="*/ 68 h 98"/>
              <a:gd name="T46" fmla="*/ 24 w 120"/>
              <a:gd name="T47" fmla="*/ 57 h 98"/>
              <a:gd name="T48" fmla="*/ 44 w 120"/>
              <a:gd name="T49" fmla="*/ 27 h 98"/>
              <a:gd name="T50" fmla="*/ 56 w 120"/>
              <a:gd name="T51" fmla="*/ 27 h 98"/>
              <a:gd name="T52" fmla="*/ 56 w 120"/>
              <a:gd name="T53" fmla="*/ 38 h 98"/>
              <a:gd name="T54" fmla="*/ 68 w 120"/>
              <a:gd name="T55" fmla="*/ 38 h 98"/>
              <a:gd name="T56" fmla="*/ 68 w 120"/>
              <a:gd name="T57" fmla="*/ 27 h 98"/>
              <a:gd name="T58" fmla="*/ 80 w 120"/>
              <a:gd name="T59" fmla="*/ 27 h 98"/>
              <a:gd name="T60" fmla="*/ 84 w 120"/>
              <a:gd name="T61" fmla="*/ 23 h 98"/>
              <a:gd name="T62" fmla="*/ 84 w 120"/>
              <a:gd name="T63" fmla="*/ 4 h 98"/>
              <a:gd name="T64" fmla="*/ 80 w 120"/>
              <a:gd name="T65" fmla="*/ 0 h 98"/>
              <a:gd name="T66" fmla="*/ 44 w 120"/>
              <a:gd name="T67" fmla="*/ 0 h 98"/>
              <a:gd name="T68" fmla="*/ 40 w 120"/>
              <a:gd name="T69" fmla="*/ 4 h 98"/>
              <a:gd name="T70" fmla="*/ 40 w 120"/>
              <a:gd name="T71" fmla="*/ 23 h 98"/>
              <a:gd name="T72" fmla="*/ 44 w 120"/>
              <a:gd name="T73" fmla="*/ 27 h 98"/>
              <a:gd name="T74" fmla="*/ 75 w 120"/>
              <a:gd name="T75" fmla="*/ 75 h 98"/>
              <a:gd name="T76" fmla="*/ 48 w 120"/>
              <a:gd name="T77" fmla="*/ 75 h 98"/>
              <a:gd name="T78" fmla="*/ 44 w 120"/>
              <a:gd name="T79" fmla="*/ 79 h 98"/>
              <a:gd name="T80" fmla="*/ 44 w 120"/>
              <a:gd name="T81" fmla="*/ 94 h 98"/>
              <a:gd name="T82" fmla="*/ 48 w 120"/>
              <a:gd name="T83" fmla="*/ 98 h 98"/>
              <a:gd name="T84" fmla="*/ 75 w 120"/>
              <a:gd name="T85" fmla="*/ 98 h 98"/>
              <a:gd name="T86" fmla="*/ 79 w 120"/>
              <a:gd name="T87" fmla="*/ 94 h 98"/>
              <a:gd name="T88" fmla="*/ 79 w 120"/>
              <a:gd name="T89" fmla="*/ 79 h 98"/>
              <a:gd name="T90" fmla="*/ 75 w 120"/>
              <a:gd name="T91" fmla="*/ 75 h 98"/>
              <a:gd name="T92" fmla="*/ 116 w 120"/>
              <a:gd name="T93" fmla="*/ 75 h 98"/>
              <a:gd name="T94" fmla="*/ 89 w 120"/>
              <a:gd name="T95" fmla="*/ 75 h 98"/>
              <a:gd name="T96" fmla="*/ 85 w 120"/>
              <a:gd name="T97" fmla="*/ 79 h 98"/>
              <a:gd name="T98" fmla="*/ 85 w 120"/>
              <a:gd name="T99" fmla="*/ 94 h 98"/>
              <a:gd name="T100" fmla="*/ 89 w 120"/>
              <a:gd name="T101" fmla="*/ 98 h 98"/>
              <a:gd name="T102" fmla="*/ 116 w 120"/>
              <a:gd name="T103" fmla="*/ 98 h 98"/>
              <a:gd name="T104" fmla="*/ 120 w 120"/>
              <a:gd name="T105" fmla="*/ 94 h 98"/>
              <a:gd name="T106" fmla="*/ 120 w 120"/>
              <a:gd name="T107" fmla="*/ 79 h 98"/>
              <a:gd name="T108" fmla="*/ 116 w 120"/>
              <a:gd name="T109" fmla="*/ 75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20" h="98">
                <a:moveTo>
                  <a:pt x="31" y="75"/>
                </a:moveTo>
                <a:cubicBezTo>
                  <a:pt x="4" y="75"/>
                  <a:pt x="4" y="75"/>
                  <a:pt x="4" y="75"/>
                </a:cubicBezTo>
                <a:cubicBezTo>
                  <a:pt x="2" y="75"/>
                  <a:pt x="0" y="77"/>
                  <a:pt x="0" y="79"/>
                </a:cubicBezTo>
                <a:cubicBezTo>
                  <a:pt x="0" y="94"/>
                  <a:pt x="0" y="94"/>
                  <a:pt x="0" y="94"/>
                </a:cubicBezTo>
                <a:cubicBezTo>
                  <a:pt x="0" y="96"/>
                  <a:pt x="2" y="98"/>
                  <a:pt x="4" y="98"/>
                </a:cubicBezTo>
                <a:cubicBezTo>
                  <a:pt x="31" y="98"/>
                  <a:pt x="31" y="98"/>
                  <a:pt x="31" y="98"/>
                </a:cubicBezTo>
                <a:cubicBezTo>
                  <a:pt x="33" y="98"/>
                  <a:pt x="35" y="96"/>
                  <a:pt x="35" y="94"/>
                </a:cubicBezTo>
                <a:cubicBezTo>
                  <a:pt x="35" y="79"/>
                  <a:pt x="35" y="79"/>
                  <a:pt x="35" y="79"/>
                </a:cubicBezTo>
                <a:cubicBezTo>
                  <a:pt x="35" y="77"/>
                  <a:pt x="33" y="75"/>
                  <a:pt x="31" y="75"/>
                </a:cubicBezTo>
                <a:close/>
                <a:moveTo>
                  <a:pt x="24" y="57"/>
                </a:moveTo>
                <a:cubicBezTo>
                  <a:pt x="56" y="57"/>
                  <a:pt x="56" y="57"/>
                  <a:pt x="56" y="57"/>
                </a:cubicBezTo>
                <a:cubicBezTo>
                  <a:pt x="56" y="68"/>
                  <a:pt x="56" y="68"/>
                  <a:pt x="56" y="68"/>
                </a:cubicBezTo>
                <a:cubicBezTo>
                  <a:pt x="68" y="68"/>
                  <a:pt x="68" y="68"/>
                  <a:pt x="68" y="68"/>
                </a:cubicBezTo>
                <a:cubicBezTo>
                  <a:pt x="68" y="57"/>
                  <a:pt x="68" y="57"/>
                  <a:pt x="68" y="57"/>
                </a:cubicBezTo>
                <a:cubicBezTo>
                  <a:pt x="96" y="57"/>
                  <a:pt x="96" y="57"/>
                  <a:pt x="96" y="57"/>
                </a:cubicBezTo>
                <a:cubicBezTo>
                  <a:pt x="96" y="68"/>
                  <a:pt x="96" y="68"/>
                  <a:pt x="96" y="68"/>
                </a:cubicBezTo>
                <a:cubicBezTo>
                  <a:pt x="108" y="68"/>
                  <a:pt x="108" y="68"/>
                  <a:pt x="108" y="68"/>
                </a:cubicBezTo>
                <a:cubicBezTo>
                  <a:pt x="108" y="51"/>
                  <a:pt x="108" y="51"/>
                  <a:pt x="108" y="51"/>
                </a:cubicBezTo>
                <a:cubicBezTo>
                  <a:pt x="108" y="48"/>
                  <a:pt x="106" y="45"/>
                  <a:pt x="102" y="45"/>
                </a:cubicBezTo>
                <a:cubicBezTo>
                  <a:pt x="18" y="45"/>
                  <a:pt x="18" y="45"/>
                  <a:pt x="18" y="45"/>
                </a:cubicBezTo>
                <a:cubicBezTo>
                  <a:pt x="14" y="45"/>
                  <a:pt x="12" y="48"/>
                  <a:pt x="12" y="51"/>
                </a:cubicBezTo>
                <a:cubicBezTo>
                  <a:pt x="12" y="68"/>
                  <a:pt x="12" y="68"/>
                  <a:pt x="12" y="68"/>
                </a:cubicBezTo>
                <a:cubicBezTo>
                  <a:pt x="24" y="68"/>
                  <a:pt x="24" y="68"/>
                  <a:pt x="24" y="68"/>
                </a:cubicBezTo>
                <a:lnTo>
                  <a:pt x="24" y="57"/>
                </a:lnTo>
                <a:close/>
                <a:moveTo>
                  <a:pt x="44" y="27"/>
                </a:moveTo>
                <a:cubicBezTo>
                  <a:pt x="56" y="27"/>
                  <a:pt x="56" y="27"/>
                  <a:pt x="56" y="27"/>
                </a:cubicBezTo>
                <a:cubicBezTo>
                  <a:pt x="56" y="38"/>
                  <a:pt x="56" y="38"/>
                  <a:pt x="56" y="38"/>
                </a:cubicBezTo>
                <a:cubicBezTo>
                  <a:pt x="68" y="38"/>
                  <a:pt x="68" y="38"/>
                  <a:pt x="68" y="38"/>
                </a:cubicBezTo>
                <a:cubicBezTo>
                  <a:pt x="68" y="27"/>
                  <a:pt x="68" y="27"/>
                  <a:pt x="68" y="27"/>
                </a:cubicBezTo>
                <a:cubicBezTo>
                  <a:pt x="80" y="27"/>
                  <a:pt x="80" y="27"/>
                  <a:pt x="80" y="27"/>
                </a:cubicBezTo>
                <a:cubicBezTo>
                  <a:pt x="82" y="27"/>
                  <a:pt x="84" y="25"/>
                  <a:pt x="84" y="23"/>
                </a:cubicBezTo>
                <a:cubicBezTo>
                  <a:pt x="84" y="4"/>
                  <a:pt x="84" y="4"/>
                  <a:pt x="84" y="4"/>
                </a:cubicBezTo>
                <a:cubicBezTo>
                  <a:pt x="84" y="2"/>
                  <a:pt x="82" y="0"/>
                  <a:pt x="80" y="0"/>
                </a:cubicBezTo>
                <a:cubicBezTo>
                  <a:pt x="44" y="0"/>
                  <a:pt x="44" y="0"/>
                  <a:pt x="44" y="0"/>
                </a:cubicBezTo>
                <a:cubicBezTo>
                  <a:pt x="42" y="0"/>
                  <a:pt x="40" y="2"/>
                  <a:pt x="40" y="4"/>
                </a:cubicBezTo>
                <a:cubicBezTo>
                  <a:pt x="40" y="23"/>
                  <a:pt x="40" y="23"/>
                  <a:pt x="40" y="23"/>
                </a:cubicBezTo>
                <a:cubicBezTo>
                  <a:pt x="40" y="25"/>
                  <a:pt x="42" y="27"/>
                  <a:pt x="44" y="27"/>
                </a:cubicBezTo>
                <a:close/>
                <a:moveTo>
                  <a:pt x="75" y="75"/>
                </a:moveTo>
                <a:cubicBezTo>
                  <a:pt x="48" y="75"/>
                  <a:pt x="48" y="75"/>
                  <a:pt x="48" y="75"/>
                </a:cubicBezTo>
                <a:cubicBezTo>
                  <a:pt x="46" y="75"/>
                  <a:pt x="44" y="77"/>
                  <a:pt x="44" y="79"/>
                </a:cubicBezTo>
                <a:cubicBezTo>
                  <a:pt x="44" y="94"/>
                  <a:pt x="44" y="94"/>
                  <a:pt x="44" y="94"/>
                </a:cubicBezTo>
                <a:cubicBezTo>
                  <a:pt x="44" y="96"/>
                  <a:pt x="46" y="98"/>
                  <a:pt x="48" y="98"/>
                </a:cubicBezTo>
                <a:cubicBezTo>
                  <a:pt x="75" y="98"/>
                  <a:pt x="75" y="98"/>
                  <a:pt x="75" y="98"/>
                </a:cubicBezTo>
                <a:cubicBezTo>
                  <a:pt x="78" y="98"/>
                  <a:pt x="79" y="96"/>
                  <a:pt x="79" y="94"/>
                </a:cubicBezTo>
                <a:cubicBezTo>
                  <a:pt x="79" y="79"/>
                  <a:pt x="79" y="79"/>
                  <a:pt x="79" y="79"/>
                </a:cubicBezTo>
                <a:cubicBezTo>
                  <a:pt x="79" y="77"/>
                  <a:pt x="78" y="75"/>
                  <a:pt x="75" y="75"/>
                </a:cubicBezTo>
                <a:close/>
                <a:moveTo>
                  <a:pt x="116" y="75"/>
                </a:moveTo>
                <a:cubicBezTo>
                  <a:pt x="89" y="75"/>
                  <a:pt x="89" y="75"/>
                  <a:pt x="89" y="75"/>
                </a:cubicBezTo>
                <a:cubicBezTo>
                  <a:pt x="87" y="75"/>
                  <a:pt x="85" y="77"/>
                  <a:pt x="85" y="79"/>
                </a:cubicBezTo>
                <a:cubicBezTo>
                  <a:pt x="85" y="94"/>
                  <a:pt x="85" y="94"/>
                  <a:pt x="85" y="94"/>
                </a:cubicBezTo>
                <a:cubicBezTo>
                  <a:pt x="85" y="96"/>
                  <a:pt x="87" y="98"/>
                  <a:pt x="89" y="98"/>
                </a:cubicBezTo>
                <a:cubicBezTo>
                  <a:pt x="116" y="98"/>
                  <a:pt x="116" y="98"/>
                  <a:pt x="116" y="98"/>
                </a:cubicBezTo>
                <a:cubicBezTo>
                  <a:pt x="118" y="98"/>
                  <a:pt x="120" y="96"/>
                  <a:pt x="120" y="94"/>
                </a:cubicBezTo>
                <a:cubicBezTo>
                  <a:pt x="120" y="79"/>
                  <a:pt x="120" y="79"/>
                  <a:pt x="120" y="79"/>
                </a:cubicBezTo>
                <a:cubicBezTo>
                  <a:pt x="120" y="77"/>
                  <a:pt x="118" y="75"/>
                  <a:pt x="116" y="75"/>
                </a:cubicBezTo>
                <a:close/>
              </a:path>
            </a:pathLst>
          </a:custGeom>
          <a:solidFill>
            <a:srgbClr val="00B0F0"/>
          </a:solidFill>
          <a:ln>
            <a:noFill/>
          </a:ln>
        </p:spPr>
        <p:txBody>
          <a:bodyPr vert="horz" wrap="square" lIns="89642" tIns="44821" rIns="89642" bIns="448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IN" sz="1765" dirty="0">
              <a:solidFill>
                <a:srgbClr val="505050"/>
              </a:solidFill>
              <a:latin typeface="Segoe UI"/>
            </a:endParaRPr>
          </a:p>
        </p:txBody>
      </p:sp>
      <p:pic>
        <p:nvPicPr>
          <p:cNvPr id="84" name="Picture 83"/>
          <p:cNvPicPr>
            <a:picLocks noChangeAspect="1"/>
          </p:cNvPicPr>
          <p:nvPr/>
        </p:nvPicPr>
        <p:blipFill>
          <a:blip r:embed="rId4" cstate="print">
            <a:duotone>
              <a:schemeClr val="bg2">
                <a:shade val="45000"/>
                <a:satMod val="135000"/>
              </a:schemeClr>
              <a:prstClr val="white"/>
            </a:duotone>
            <a:lum bright="-20000" contrast="-40000"/>
            <a:extLst>
              <a:ext uri="{28A0092B-C50C-407E-A947-70E740481C1C}">
                <a14:useLocalDpi xmlns:a14="http://schemas.microsoft.com/office/drawing/2010/main" val="0"/>
              </a:ext>
            </a:extLst>
          </a:blip>
          <a:stretch>
            <a:fillRect/>
          </a:stretch>
        </p:blipFill>
        <p:spPr>
          <a:xfrm>
            <a:off x="5523023" y="3071754"/>
            <a:ext cx="1086156" cy="1151402"/>
          </a:xfrm>
          <a:prstGeom prst="rect">
            <a:avLst/>
          </a:prstGeom>
        </p:spPr>
      </p:pic>
      <p:pic>
        <p:nvPicPr>
          <p:cNvPr id="52" name="Picture 2" descr="\\MAGNUM\Projects\Microsoft\Cloud Power FY12\Design\ICONS_PNG\Secure_Elastic.png"/>
          <p:cNvPicPr>
            <a:picLocks noChangeAspect="1" noChangeArrowheads="1"/>
          </p:cNvPicPr>
          <p:nvPr/>
        </p:nvPicPr>
        <p:blipFill>
          <a:blip r:embed="rId5" cstate="print"/>
          <a:srcRect/>
          <a:stretch>
            <a:fillRect/>
          </a:stretch>
        </p:blipFill>
        <p:spPr bwMode="auto">
          <a:xfrm>
            <a:off x="6294497" y="1557698"/>
            <a:ext cx="448352" cy="448352"/>
          </a:xfrm>
          <a:prstGeom prst="rect">
            <a:avLst/>
          </a:prstGeom>
          <a:noFill/>
        </p:spPr>
      </p:pic>
    </p:spTree>
    <p:extLst>
      <p:ext uri="{BB962C8B-B14F-4D97-AF65-F5344CB8AC3E}">
        <p14:creationId xmlns:p14="http://schemas.microsoft.com/office/powerpoint/2010/main" val="917616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a:xfrm>
            <a:off x="379514" y="1462565"/>
            <a:ext cx="11125790" cy="812530"/>
          </a:xfrm>
          <a:prstGeom prst="rect">
            <a:avLst/>
          </a:prstGeom>
        </p:spPr>
        <p:txBody>
          <a:bodyPr vert="horz" wrap="square" lIns="0" tIns="0" rIns="0" bIns="0" rtlCol="0">
            <a:spAutoFit/>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tx1">
                    <a:alpha val="99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6074" indent="-342900">
              <a:lnSpc>
                <a:spcPct val="100000"/>
              </a:lnSpc>
            </a:pPr>
            <a:r>
              <a:rPr lang="en-US" sz="2400" dirty="0">
                <a:solidFill>
                  <a:srgbClr val="5F5F5F">
                    <a:alpha val="99000"/>
                  </a:srgbClr>
                </a:solidFill>
                <a:latin typeface="Segoe UI"/>
                <a:hlinkClick r:id="rId3"/>
              </a:rPr>
              <a:t>https://github.com/dstolts/70-534/tree/master/Labs</a:t>
            </a:r>
            <a:endParaRPr lang="en-US" sz="2400" dirty="0">
              <a:solidFill>
                <a:srgbClr val="5F5F5F">
                  <a:alpha val="99000"/>
                </a:srgbClr>
              </a:solidFill>
              <a:latin typeface="Segoe UI"/>
            </a:endParaRPr>
          </a:p>
          <a:p>
            <a:pPr marL="346074" indent="-342900">
              <a:lnSpc>
                <a:spcPct val="100000"/>
              </a:lnSpc>
            </a:pPr>
            <a:endParaRPr lang="en-US" sz="2400" dirty="0">
              <a:solidFill>
                <a:srgbClr val="5F5F5F">
                  <a:alpha val="99000"/>
                </a:srgbClr>
              </a:solidFill>
              <a:latin typeface="Segoe UI"/>
            </a:endParaRPr>
          </a:p>
        </p:txBody>
      </p:sp>
      <p:sp>
        <p:nvSpPr>
          <p:cNvPr id="2" name="Title 1"/>
          <p:cNvSpPr>
            <a:spLocks noGrp="1"/>
          </p:cNvSpPr>
          <p:nvPr>
            <p:ph type="title"/>
          </p:nvPr>
        </p:nvSpPr>
        <p:spPr/>
        <p:txBody>
          <a:bodyPr/>
          <a:lstStyle/>
          <a:p>
            <a:r>
              <a:rPr lang="en-GB" dirty="0"/>
              <a:t>Labs</a:t>
            </a:r>
          </a:p>
        </p:txBody>
      </p:sp>
    </p:spTree>
    <p:extLst>
      <p:ext uri="{BB962C8B-B14F-4D97-AF65-F5344CB8AC3E}">
        <p14:creationId xmlns:p14="http://schemas.microsoft.com/office/powerpoint/2010/main" val="2580229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25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25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983634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Service Bus Topic</a:t>
            </a:r>
          </a:p>
        </p:txBody>
      </p:sp>
      <p:grpSp>
        <p:nvGrpSpPr>
          <p:cNvPr id="56" name="Group 55"/>
          <p:cNvGrpSpPr/>
          <p:nvPr/>
        </p:nvGrpSpPr>
        <p:grpSpPr>
          <a:xfrm>
            <a:off x="1914369" y="2518160"/>
            <a:ext cx="2837536" cy="925619"/>
            <a:chOff x="1951037" y="2567782"/>
            <a:chExt cx="2895600" cy="944560"/>
          </a:xfrm>
        </p:grpSpPr>
        <p:sp>
          <p:nvSpPr>
            <p:cNvPr id="10" name="Oval 9"/>
            <p:cNvSpPr/>
            <p:nvPr/>
          </p:nvSpPr>
          <p:spPr bwMode="auto">
            <a:xfrm>
              <a:off x="1951037" y="2567782"/>
              <a:ext cx="925671" cy="944560"/>
            </a:xfrm>
            <a:prstGeom prst="ellipse">
              <a:avLst/>
            </a:prstGeom>
            <a:solidFill>
              <a:srgbClr val="E34A28"/>
            </a:solidFill>
            <a:ln>
              <a:solidFill>
                <a:schemeClr val="accent1">
                  <a:shade val="95000"/>
                  <a:satMod val="10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35843" tIns="35843" rIns="33606" bIns="33606" rtlCol="0" anchor="ctr" anchorCtr="1"/>
            <a:lstStyle/>
            <a:p>
              <a:pPr algn="ctr" defTabSz="913676"/>
              <a:r>
                <a:rPr lang="en-US" sz="2744" spc="-100" dirty="0">
                  <a:gradFill>
                    <a:gsLst>
                      <a:gs pos="0">
                        <a:srgbClr val="FFFFFF"/>
                      </a:gs>
                      <a:gs pos="100000">
                        <a:srgbClr val="FFFFFF"/>
                      </a:gs>
                    </a:gsLst>
                    <a:lin ang="5400000" scaled="0"/>
                  </a:gradFill>
                  <a:ea typeface="Segoe UI" pitchFamily="34" charset="0"/>
                  <a:cs typeface="Segoe UI" pitchFamily="34" charset="0"/>
                </a:rPr>
                <a:t>S</a:t>
              </a:r>
            </a:p>
          </p:txBody>
        </p:sp>
        <p:cxnSp>
          <p:nvCxnSpPr>
            <p:cNvPr id="13" name="Elbow Connector 12"/>
            <p:cNvCxnSpPr>
              <a:stCxn id="10" idx="6"/>
            </p:cNvCxnSpPr>
            <p:nvPr/>
          </p:nvCxnSpPr>
          <p:spPr>
            <a:xfrm>
              <a:off x="2876708" y="3040062"/>
              <a:ext cx="1969929"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59" name="Group 58"/>
          <p:cNvGrpSpPr/>
          <p:nvPr/>
        </p:nvGrpSpPr>
        <p:grpSpPr>
          <a:xfrm>
            <a:off x="1914367" y="1338185"/>
            <a:ext cx="2837537" cy="3274735"/>
            <a:chOff x="1951036" y="1363662"/>
            <a:chExt cx="2895601" cy="3341744"/>
          </a:xfrm>
        </p:grpSpPr>
        <p:sp>
          <p:nvSpPr>
            <p:cNvPr id="17" name="Oval 16"/>
            <p:cNvSpPr/>
            <p:nvPr/>
          </p:nvSpPr>
          <p:spPr bwMode="auto">
            <a:xfrm>
              <a:off x="1951036" y="1363662"/>
              <a:ext cx="925671" cy="944560"/>
            </a:xfrm>
            <a:prstGeom prst="ellipse">
              <a:avLst/>
            </a:prstGeom>
            <a:solidFill>
              <a:srgbClr val="E34A28"/>
            </a:solidFill>
            <a:ln>
              <a:solidFill>
                <a:schemeClr val="accent1">
                  <a:shade val="95000"/>
                  <a:satMod val="10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35843" tIns="35843" rIns="33606" bIns="33606" rtlCol="0" anchor="ctr" anchorCtr="1"/>
            <a:lstStyle/>
            <a:p>
              <a:pPr algn="ctr" defTabSz="913676"/>
              <a:r>
                <a:rPr lang="en-US" sz="2744" spc="-100" dirty="0">
                  <a:gradFill>
                    <a:gsLst>
                      <a:gs pos="0">
                        <a:srgbClr val="FFFFFF"/>
                      </a:gs>
                      <a:gs pos="100000">
                        <a:srgbClr val="FFFFFF"/>
                      </a:gs>
                    </a:gsLst>
                    <a:lin ang="5400000" scaled="0"/>
                  </a:gradFill>
                  <a:ea typeface="Segoe UI" pitchFamily="34" charset="0"/>
                  <a:cs typeface="Segoe UI" pitchFamily="34" charset="0"/>
                </a:rPr>
                <a:t>S</a:t>
              </a:r>
            </a:p>
          </p:txBody>
        </p:sp>
        <p:sp>
          <p:nvSpPr>
            <p:cNvPr id="18" name="Oval 17"/>
            <p:cNvSpPr/>
            <p:nvPr/>
          </p:nvSpPr>
          <p:spPr bwMode="auto">
            <a:xfrm>
              <a:off x="1951036" y="3760846"/>
              <a:ext cx="925671" cy="944560"/>
            </a:xfrm>
            <a:prstGeom prst="ellipse">
              <a:avLst/>
            </a:prstGeom>
            <a:solidFill>
              <a:srgbClr val="E34A28"/>
            </a:solidFill>
            <a:ln>
              <a:solidFill>
                <a:schemeClr val="accent1">
                  <a:shade val="95000"/>
                  <a:satMod val="10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35843" tIns="35843" rIns="33606" bIns="33606" rtlCol="0" anchor="ctr" anchorCtr="1"/>
            <a:lstStyle/>
            <a:p>
              <a:pPr algn="ctr" defTabSz="913676"/>
              <a:r>
                <a:rPr lang="en-US" sz="2744" spc="-100" dirty="0">
                  <a:gradFill>
                    <a:gsLst>
                      <a:gs pos="0">
                        <a:srgbClr val="FFFFFF"/>
                      </a:gs>
                      <a:gs pos="100000">
                        <a:srgbClr val="FFFFFF"/>
                      </a:gs>
                    </a:gsLst>
                    <a:lin ang="5400000" scaled="0"/>
                  </a:gradFill>
                  <a:ea typeface="Segoe UI" pitchFamily="34" charset="0"/>
                  <a:cs typeface="Segoe UI" pitchFamily="34" charset="0"/>
                </a:rPr>
                <a:t>S</a:t>
              </a:r>
            </a:p>
          </p:txBody>
        </p:sp>
        <p:cxnSp>
          <p:nvCxnSpPr>
            <p:cNvPr id="19" name="Elbow Connector 12"/>
            <p:cNvCxnSpPr>
              <a:stCxn id="17" idx="6"/>
            </p:cNvCxnSpPr>
            <p:nvPr/>
          </p:nvCxnSpPr>
          <p:spPr>
            <a:xfrm>
              <a:off x="2876707" y="1835942"/>
              <a:ext cx="1969930" cy="120412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2" name="Elbow Connector 12"/>
            <p:cNvCxnSpPr>
              <a:stCxn id="18" idx="6"/>
            </p:cNvCxnSpPr>
            <p:nvPr/>
          </p:nvCxnSpPr>
          <p:spPr>
            <a:xfrm flipV="1">
              <a:off x="2876707" y="3040062"/>
              <a:ext cx="1969930" cy="119306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37" name="Content Placeholder 2"/>
          <p:cNvSpPr txBox="1">
            <a:spLocks/>
          </p:cNvSpPr>
          <p:nvPr/>
        </p:nvSpPr>
        <p:spPr>
          <a:xfrm>
            <a:off x="271584" y="5330030"/>
            <a:ext cx="11588721" cy="1526108"/>
          </a:xfrm>
          <a:prstGeom prst="rect">
            <a:avLst/>
          </a:prstGeom>
        </p:spPr>
        <p:txBody>
          <a:bodyPr vert="horz" lIns="179212" tIns="143371" rIns="179212" bIns="143371" rtlCol="0">
            <a:normAutofit fontScale="77500" lnSpcReduction="20000"/>
          </a:bodyPr>
          <a:lstStyle>
            <a:lvl1pPr marL="0" indent="0" algn="l" defTabSz="914166" rtl="0" eaLnBrk="1" latinLnBrk="0" hangingPunct="1">
              <a:spcBef>
                <a:spcPct val="20000"/>
              </a:spcBef>
              <a:buFont typeface="Arial" pitchFamily="34" charset="0"/>
              <a:buNone/>
              <a:defRPr sz="3600" kern="1200">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71500" indent="-571500">
              <a:buFont typeface="Arial" panose="020B0604020202020204" pitchFamily="34" charset="0"/>
              <a:buChar char="•"/>
            </a:pPr>
            <a:r>
              <a:rPr lang="en-US" sz="3527" dirty="0">
                <a:gradFill>
                  <a:gsLst>
                    <a:gs pos="0">
                      <a:srgbClr val="5F5F5F"/>
                    </a:gs>
                    <a:gs pos="100000">
                      <a:srgbClr val="5F5F5F"/>
                    </a:gs>
                  </a:gsLst>
                  <a:lin ang="5400000" scaled="0"/>
                </a:gradFill>
              </a:rPr>
              <a:t>One to many broadcasting scenarios</a:t>
            </a:r>
          </a:p>
          <a:p>
            <a:pPr marL="571500" indent="-571500">
              <a:buFont typeface="Arial" panose="020B0604020202020204" pitchFamily="34" charset="0"/>
              <a:buChar char="•"/>
            </a:pPr>
            <a:r>
              <a:rPr lang="en-US" sz="3527" dirty="0">
                <a:gradFill>
                  <a:gsLst>
                    <a:gs pos="0">
                      <a:srgbClr val="5F5F5F"/>
                    </a:gs>
                    <a:gs pos="100000">
                      <a:srgbClr val="5F5F5F"/>
                    </a:gs>
                  </a:gsLst>
                  <a:lin ang="5400000" scaled="0"/>
                </a:gradFill>
              </a:rPr>
              <a:t>Filter messages</a:t>
            </a:r>
          </a:p>
          <a:p>
            <a:pPr marL="571500" indent="-571500">
              <a:buFont typeface="Arial" panose="020B0604020202020204" pitchFamily="34" charset="0"/>
              <a:buChar char="•"/>
            </a:pPr>
            <a:r>
              <a:rPr lang="en-US" sz="3527" dirty="0">
                <a:gradFill>
                  <a:gsLst>
                    <a:gs pos="0">
                      <a:srgbClr val="5F5F5F"/>
                    </a:gs>
                    <a:gs pos="100000">
                      <a:srgbClr val="5F5F5F"/>
                    </a:gs>
                  </a:gsLst>
                  <a:lin ang="5400000" scaled="0"/>
                </a:gradFill>
              </a:rPr>
              <a:t>Use </a:t>
            </a:r>
            <a:r>
              <a:rPr lang="en-US" sz="3527" dirty="0" err="1">
                <a:gradFill>
                  <a:gsLst>
                    <a:gs pos="0">
                      <a:srgbClr val="5F5F5F"/>
                    </a:gs>
                    <a:gs pos="100000">
                      <a:srgbClr val="5F5F5F"/>
                    </a:gs>
                  </a:gsLst>
                  <a:lin ang="5400000" scaled="0"/>
                </a:gradFill>
              </a:rPr>
              <a:t>ReceiveBatch</a:t>
            </a:r>
            <a:r>
              <a:rPr lang="en-US" sz="3527" dirty="0">
                <a:gradFill>
                  <a:gsLst>
                    <a:gs pos="0">
                      <a:srgbClr val="5F5F5F"/>
                    </a:gs>
                    <a:gs pos="100000">
                      <a:srgbClr val="5F5F5F"/>
                    </a:gs>
                  </a:gsLst>
                  <a:lin ang="5400000" scaled="0"/>
                </a:gradFill>
              </a:rPr>
              <a:t>() or </a:t>
            </a:r>
            <a:r>
              <a:rPr lang="en-US" sz="3527" dirty="0" err="1">
                <a:gradFill>
                  <a:gsLst>
                    <a:gs pos="0">
                      <a:srgbClr val="5F5F5F"/>
                    </a:gs>
                    <a:gs pos="100000">
                      <a:srgbClr val="5F5F5F"/>
                    </a:gs>
                  </a:gsLst>
                  <a:lin ang="5400000" scaled="0"/>
                </a:gradFill>
              </a:rPr>
              <a:t>ReceiveBatchAsync</a:t>
            </a:r>
            <a:r>
              <a:rPr lang="en-US" sz="3527" dirty="0">
                <a:gradFill>
                  <a:gsLst>
                    <a:gs pos="0">
                      <a:srgbClr val="5F5F5F"/>
                    </a:gs>
                    <a:gs pos="100000">
                      <a:srgbClr val="5F5F5F"/>
                    </a:gs>
                  </a:gsLst>
                  <a:lin ang="5400000" scaled="0"/>
                </a:gradFill>
              </a:rPr>
              <a:t>() to receive a batch of messages</a:t>
            </a:r>
          </a:p>
        </p:txBody>
      </p:sp>
      <p:grpSp>
        <p:nvGrpSpPr>
          <p:cNvPr id="61" name="Group 60"/>
          <p:cNvGrpSpPr/>
          <p:nvPr/>
        </p:nvGrpSpPr>
        <p:grpSpPr>
          <a:xfrm>
            <a:off x="4751903" y="1919900"/>
            <a:ext cx="2562254" cy="2034929"/>
            <a:chOff x="4846634" y="1957281"/>
            <a:chExt cx="2614685" cy="2076570"/>
          </a:xfrm>
        </p:grpSpPr>
        <p:sp>
          <p:nvSpPr>
            <p:cNvPr id="40" name="Rounded Rectangle 39"/>
            <p:cNvSpPr/>
            <p:nvPr/>
          </p:nvSpPr>
          <p:spPr bwMode="auto">
            <a:xfrm>
              <a:off x="6495277" y="2010709"/>
              <a:ext cx="723900" cy="2023142"/>
            </a:xfrm>
            <a:prstGeom prst="roundRect">
              <a:avLst/>
            </a:prstGeom>
            <a:solidFill>
              <a:srgbClr val="E34A28">
                <a:alpha val="38000"/>
              </a:srgbClr>
            </a:solidFill>
            <a:ln>
              <a:solidFill>
                <a:schemeClr val="accent1">
                  <a:shade val="95000"/>
                  <a:satMod val="10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35843" tIns="35843" rIns="33606" bIns="33606" rtlCol="0" anchor="ctr" anchorCtr="1"/>
            <a:lstStyle/>
            <a:p>
              <a:pPr algn="ctr" defTabSz="913676"/>
              <a:endParaRPr lang="en-US" sz="2744" spc="-100" dirty="0">
                <a:gradFill>
                  <a:gsLst>
                    <a:gs pos="0">
                      <a:srgbClr val="FFFFFF"/>
                    </a:gs>
                    <a:gs pos="100000">
                      <a:srgbClr val="FFFFFF"/>
                    </a:gs>
                  </a:gsLst>
                  <a:lin ang="5400000" scaled="0"/>
                </a:gradFill>
                <a:ea typeface="Segoe UI" pitchFamily="34" charset="0"/>
                <a:cs typeface="Segoe UI" pitchFamily="34" charset="0"/>
              </a:endParaRPr>
            </a:p>
          </p:txBody>
        </p:sp>
        <p:sp>
          <p:nvSpPr>
            <p:cNvPr id="29" name="Rounded Rectangle 28"/>
            <p:cNvSpPr/>
            <p:nvPr/>
          </p:nvSpPr>
          <p:spPr bwMode="auto">
            <a:xfrm>
              <a:off x="4846634" y="2260280"/>
              <a:ext cx="1524000" cy="1524000"/>
            </a:xfrm>
            <a:prstGeom prst="roundRect">
              <a:avLst/>
            </a:prstGeom>
            <a:solidFill>
              <a:srgbClr val="E34A28"/>
            </a:solidFill>
            <a:ln>
              <a:solidFill>
                <a:schemeClr val="accent1">
                  <a:shade val="95000"/>
                  <a:satMod val="10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35843" tIns="35843" rIns="33606" bIns="33606" rtlCol="0" anchor="ctr" anchorCtr="1"/>
            <a:lstStyle/>
            <a:p>
              <a:pPr algn="ctr" defTabSz="913676"/>
              <a:r>
                <a:rPr lang="en-US" sz="2744" spc="-100" dirty="0">
                  <a:gradFill>
                    <a:gsLst>
                      <a:gs pos="0">
                        <a:srgbClr val="FFFFFF"/>
                      </a:gs>
                      <a:gs pos="100000">
                        <a:srgbClr val="FFFFFF"/>
                      </a:gs>
                    </a:gsLst>
                    <a:lin ang="5400000" scaled="0"/>
                  </a:gradFill>
                  <a:ea typeface="Segoe UI" pitchFamily="34" charset="0"/>
                  <a:cs typeface="Segoe UI" pitchFamily="34" charset="0"/>
                </a:rPr>
                <a:t>Topic</a:t>
              </a:r>
            </a:p>
          </p:txBody>
        </p:sp>
        <p:grpSp>
          <p:nvGrpSpPr>
            <p:cNvPr id="31" name="Group 30"/>
            <p:cNvGrpSpPr/>
            <p:nvPr/>
          </p:nvGrpSpPr>
          <p:grpSpPr>
            <a:xfrm>
              <a:off x="6367244" y="2488880"/>
              <a:ext cx="624560" cy="269154"/>
              <a:chOff x="6675437" y="3438885"/>
              <a:chExt cx="624560" cy="269154"/>
            </a:xfrm>
          </p:grpSpPr>
          <p:cxnSp>
            <p:nvCxnSpPr>
              <p:cNvPr id="45" name="Straight Connector 44"/>
              <p:cNvCxnSpPr/>
              <p:nvPr/>
            </p:nvCxnSpPr>
            <p:spPr>
              <a:xfrm>
                <a:off x="6675437" y="3573462"/>
                <a:ext cx="499043"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46" name="Oval 45"/>
              <p:cNvSpPr/>
              <p:nvPr/>
            </p:nvSpPr>
            <p:spPr bwMode="auto">
              <a:xfrm>
                <a:off x="7030843" y="3438885"/>
                <a:ext cx="269154" cy="269154"/>
              </a:xfrm>
              <a:prstGeom prst="ellipse">
                <a:avLst/>
              </a:prstGeom>
              <a:solidFill>
                <a:srgbClr val="E34A2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06" tIns="89606" rIns="33606" bIns="33606" rtlCol="0" anchor="t" anchorCtr="0"/>
              <a:lstStyle/>
              <a:p>
                <a:pPr algn="ctr" defTabSz="913676"/>
                <a:endParaRPr lang="en-US" sz="1567" spc="-10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32" name="Group 31"/>
            <p:cNvGrpSpPr/>
            <p:nvPr/>
          </p:nvGrpSpPr>
          <p:grpSpPr>
            <a:xfrm>
              <a:off x="6367244" y="2895646"/>
              <a:ext cx="624560" cy="269154"/>
              <a:chOff x="6675437" y="3438885"/>
              <a:chExt cx="624560" cy="269154"/>
            </a:xfrm>
          </p:grpSpPr>
          <p:cxnSp>
            <p:nvCxnSpPr>
              <p:cNvPr id="43" name="Straight Connector 42"/>
              <p:cNvCxnSpPr/>
              <p:nvPr/>
            </p:nvCxnSpPr>
            <p:spPr>
              <a:xfrm>
                <a:off x="6675437" y="3573462"/>
                <a:ext cx="499043"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44" name="Oval 43"/>
              <p:cNvSpPr/>
              <p:nvPr/>
            </p:nvSpPr>
            <p:spPr bwMode="auto">
              <a:xfrm>
                <a:off x="7030843" y="3438885"/>
                <a:ext cx="269154" cy="269154"/>
              </a:xfrm>
              <a:prstGeom prst="ellipse">
                <a:avLst/>
              </a:prstGeom>
              <a:solidFill>
                <a:srgbClr val="E34A2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06" tIns="89606" rIns="33606" bIns="33606" rtlCol="0" anchor="t" anchorCtr="0"/>
              <a:lstStyle/>
              <a:p>
                <a:pPr algn="ctr" defTabSz="913676"/>
                <a:endParaRPr lang="en-US" sz="1567" spc="-10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38" name="Group 37"/>
            <p:cNvGrpSpPr/>
            <p:nvPr/>
          </p:nvGrpSpPr>
          <p:grpSpPr>
            <a:xfrm>
              <a:off x="6367244" y="3302412"/>
              <a:ext cx="624560" cy="269154"/>
              <a:chOff x="6675437" y="3438885"/>
              <a:chExt cx="624560" cy="269154"/>
            </a:xfrm>
          </p:grpSpPr>
          <p:cxnSp>
            <p:nvCxnSpPr>
              <p:cNvPr id="41" name="Straight Connector 40"/>
              <p:cNvCxnSpPr/>
              <p:nvPr/>
            </p:nvCxnSpPr>
            <p:spPr>
              <a:xfrm>
                <a:off x="6675437" y="3573462"/>
                <a:ext cx="499043"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42" name="Oval 41"/>
              <p:cNvSpPr/>
              <p:nvPr/>
            </p:nvSpPr>
            <p:spPr bwMode="auto">
              <a:xfrm>
                <a:off x="7030843" y="3438885"/>
                <a:ext cx="269154" cy="269154"/>
              </a:xfrm>
              <a:prstGeom prst="ellipse">
                <a:avLst/>
              </a:prstGeom>
              <a:solidFill>
                <a:srgbClr val="E34A2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06" tIns="89606" rIns="33606" bIns="33606" rtlCol="0" anchor="t" anchorCtr="0"/>
              <a:lstStyle/>
              <a:p>
                <a:pPr algn="ctr" defTabSz="913676"/>
                <a:endParaRPr lang="en-US" sz="1567" spc="-1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39" name="TextBox 38"/>
            <p:cNvSpPr txBox="1"/>
            <p:nvPr/>
          </p:nvSpPr>
          <p:spPr>
            <a:xfrm>
              <a:off x="6253135" y="1957281"/>
              <a:ext cx="1208184" cy="408108"/>
            </a:xfrm>
            <a:prstGeom prst="rect">
              <a:avLst/>
            </a:prstGeom>
            <a:noFill/>
          </p:spPr>
          <p:txBody>
            <a:bodyPr wrap="square" rtlCol="0" anchor="ctr" anchorCtr="1">
              <a:spAutoFit/>
            </a:bodyPr>
            <a:lstStyle/>
            <a:p>
              <a:pPr defTabSz="1218753"/>
              <a:r>
                <a:rPr lang="en-US" sz="1960" dirty="0">
                  <a:solidFill>
                    <a:srgbClr val="5F5F5F"/>
                  </a:solidFill>
                </a:rPr>
                <a:t>Subs</a:t>
              </a:r>
            </a:p>
          </p:txBody>
        </p:sp>
      </p:grpSp>
      <p:grpSp>
        <p:nvGrpSpPr>
          <p:cNvPr id="58" name="Group 57"/>
          <p:cNvGrpSpPr/>
          <p:nvPr/>
        </p:nvGrpSpPr>
        <p:grpSpPr>
          <a:xfrm>
            <a:off x="6853200" y="1338185"/>
            <a:ext cx="3349762" cy="3274735"/>
            <a:chOff x="6990930" y="1363662"/>
            <a:chExt cx="3418306" cy="3341744"/>
          </a:xfrm>
        </p:grpSpPr>
        <p:sp>
          <p:nvSpPr>
            <p:cNvPr id="25" name="Oval 24"/>
            <p:cNvSpPr/>
            <p:nvPr/>
          </p:nvSpPr>
          <p:spPr bwMode="auto">
            <a:xfrm>
              <a:off x="9483564" y="1363662"/>
              <a:ext cx="925671" cy="944560"/>
            </a:xfrm>
            <a:prstGeom prst="ellipse">
              <a:avLst/>
            </a:prstGeom>
            <a:solidFill>
              <a:srgbClr val="E34A28"/>
            </a:solidFill>
            <a:ln>
              <a:solidFill>
                <a:schemeClr val="accent1">
                  <a:shade val="95000"/>
                  <a:satMod val="10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35843" tIns="35843" rIns="33606" bIns="33606" rtlCol="0" anchor="ctr" anchorCtr="1"/>
            <a:lstStyle/>
            <a:p>
              <a:pPr algn="ctr" defTabSz="913676"/>
              <a:r>
                <a:rPr lang="en-US" sz="2744" spc="-100" dirty="0">
                  <a:gradFill>
                    <a:gsLst>
                      <a:gs pos="0">
                        <a:srgbClr val="FFFFFF"/>
                      </a:gs>
                      <a:gs pos="100000">
                        <a:srgbClr val="FFFFFF"/>
                      </a:gs>
                    </a:gsLst>
                    <a:lin ang="5400000" scaled="0"/>
                  </a:gradFill>
                  <a:ea typeface="Segoe UI" pitchFamily="34" charset="0"/>
                  <a:cs typeface="Segoe UI" pitchFamily="34" charset="0"/>
                </a:rPr>
                <a:t>R</a:t>
              </a:r>
            </a:p>
          </p:txBody>
        </p:sp>
        <p:sp>
          <p:nvSpPr>
            <p:cNvPr id="26" name="Oval 25"/>
            <p:cNvSpPr/>
            <p:nvPr/>
          </p:nvSpPr>
          <p:spPr bwMode="auto">
            <a:xfrm>
              <a:off x="9483565" y="3760846"/>
              <a:ext cx="925671" cy="944560"/>
            </a:xfrm>
            <a:prstGeom prst="ellipse">
              <a:avLst/>
            </a:prstGeom>
            <a:solidFill>
              <a:srgbClr val="E34A28"/>
            </a:solidFill>
            <a:ln>
              <a:solidFill>
                <a:schemeClr val="accent1">
                  <a:shade val="95000"/>
                  <a:satMod val="10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35843" tIns="35843" rIns="33606" bIns="33606" rtlCol="0" anchor="ctr" anchorCtr="1"/>
            <a:lstStyle/>
            <a:p>
              <a:pPr algn="ctr" defTabSz="913676"/>
              <a:r>
                <a:rPr lang="en-US" sz="2744" spc="-100" dirty="0">
                  <a:gradFill>
                    <a:gsLst>
                      <a:gs pos="0">
                        <a:srgbClr val="FFFFFF"/>
                      </a:gs>
                      <a:gs pos="100000">
                        <a:srgbClr val="FFFFFF"/>
                      </a:gs>
                    </a:gsLst>
                    <a:lin ang="5400000" scaled="0"/>
                  </a:gradFill>
                  <a:ea typeface="Segoe UI" pitchFamily="34" charset="0"/>
                  <a:cs typeface="Segoe UI" pitchFamily="34" charset="0"/>
                </a:rPr>
                <a:t>R</a:t>
              </a:r>
            </a:p>
          </p:txBody>
        </p:sp>
        <p:cxnSp>
          <p:nvCxnSpPr>
            <p:cNvPr id="27" name="Elbow Connector 12"/>
            <p:cNvCxnSpPr>
              <a:endCxn id="25" idx="2"/>
            </p:cNvCxnSpPr>
            <p:nvPr/>
          </p:nvCxnSpPr>
          <p:spPr>
            <a:xfrm flipV="1">
              <a:off x="6990930" y="1835942"/>
              <a:ext cx="2492634" cy="78751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0" name="Elbow Connector 12"/>
            <p:cNvCxnSpPr>
              <a:endCxn id="26" idx="2"/>
            </p:cNvCxnSpPr>
            <p:nvPr/>
          </p:nvCxnSpPr>
          <p:spPr>
            <a:xfrm>
              <a:off x="6990930" y="3436989"/>
              <a:ext cx="2492635" cy="79613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60" name="Group 59"/>
          <p:cNvGrpSpPr/>
          <p:nvPr/>
        </p:nvGrpSpPr>
        <p:grpSpPr>
          <a:xfrm>
            <a:off x="6853201" y="2392591"/>
            <a:ext cx="3507042" cy="1260431"/>
            <a:chOff x="6990930" y="2439644"/>
            <a:chExt cx="3578804" cy="1286223"/>
          </a:xfrm>
        </p:grpSpPr>
        <p:sp>
          <p:nvSpPr>
            <p:cNvPr id="48" name="Oval 47"/>
            <p:cNvSpPr/>
            <p:nvPr/>
          </p:nvSpPr>
          <p:spPr bwMode="auto">
            <a:xfrm>
              <a:off x="9302847" y="2439644"/>
              <a:ext cx="925671" cy="944560"/>
            </a:xfrm>
            <a:prstGeom prst="ellipse">
              <a:avLst/>
            </a:prstGeom>
            <a:solidFill>
              <a:srgbClr val="E34A28"/>
            </a:solidFill>
            <a:ln>
              <a:solidFill>
                <a:schemeClr val="accent1">
                  <a:shade val="95000"/>
                  <a:satMod val="10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35843" tIns="35843" rIns="33606" bIns="33606" rtlCol="0" anchor="ctr" anchorCtr="1"/>
            <a:lstStyle/>
            <a:p>
              <a:pPr algn="ctr" defTabSz="913676"/>
              <a:r>
                <a:rPr lang="en-US" sz="2744" spc="-100" dirty="0">
                  <a:gradFill>
                    <a:gsLst>
                      <a:gs pos="0">
                        <a:srgbClr val="FFFFFF"/>
                      </a:gs>
                      <a:gs pos="100000">
                        <a:srgbClr val="FFFFFF"/>
                      </a:gs>
                    </a:gsLst>
                    <a:lin ang="5400000" scaled="0"/>
                  </a:gradFill>
                  <a:ea typeface="Segoe UI" pitchFamily="34" charset="0"/>
                  <a:cs typeface="Segoe UI" pitchFamily="34" charset="0"/>
                </a:rPr>
                <a:t>R</a:t>
              </a:r>
            </a:p>
          </p:txBody>
        </p:sp>
        <p:sp>
          <p:nvSpPr>
            <p:cNvPr id="47" name="Oval 46"/>
            <p:cNvSpPr/>
            <p:nvPr/>
          </p:nvSpPr>
          <p:spPr bwMode="auto">
            <a:xfrm>
              <a:off x="9644063" y="2781307"/>
              <a:ext cx="925671" cy="944560"/>
            </a:xfrm>
            <a:prstGeom prst="ellipse">
              <a:avLst/>
            </a:prstGeom>
            <a:solidFill>
              <a:srgbClr val="E34A28"/>
            </a:solidFill>
            <a:ln>
              <a:solidFill>
                <a:schemeClr val="accent1">
                  <a:shade val="95000"/>
                  <a:satMod val="10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35843" tIns="35843" rIns="33606" bIns="33606" rtlCol="0" anchor="ctr" anchorCtr="1"/>
            <a:lstStyle/>
            <a:p>
              <a:pPr algn="ctr" defTabSz="913676"/>
              <a:r>
                <a:rPr lang="en-US" sz="2744" spc="-100" dirty="0">
                  <a:gradFill>
                    <a:gsLst>
                      <a:gs pos="0">
                        <a:srgbClr val="FFFFFF"/>
                      </a:gs>
                      <a:gs pos="100000">
                        <a:srgbClr val="FFFFFF"/>
                      </a:gs>
                    </a:gsLst>
                    <a:lin ang="5400000" scaled="0"/>
                  </a:gradFill>
                  <a:ea typeface="Segoe UI" pitchFamily="34" charset="0"/>
                  <a:cs typeface="Segoe UI" pitchFamily="34" charset="0"/>
                </a:rPr>
                <a:t>R</a:t>
              </a:r>
            </a:p>
          </p:txBody>
        </p:sp>
        <p:cxnSp>
          <p:nvCxnSpPr>
            <p:cNvPr id="49" name="Elbow Connector 12"/>
            <p:cNvCxnSpPr>
              <a:endCxn id="48" idx="2"/>
            </p:cNvCxnSpPr>
            <p:nvPr/>
          </p:nvCxnSpPr>
          <p:spPr>
            <a:xfrm flipV="1">
              <a:off x="7002220" y="2911924"/>
              <a:ext cx="2300627" cy="10498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0" name="Elbow Connector 12"/>
            <p:cNvCxnSpPr>
              <a:endCxn id="47" idx="2"/>
            </p:cNvCxnSpPr>
            <p:nvPr/>
          </p:nvCxnSpPr>
          <p:spPr>
            <a:xfrm>
              <a:off x="6990930" y="3016912"/>
              <a:ext cx="2653133" cy="23667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57" name="Group 56"/>
          <p:cNvGrpSpPr/>
          <p:nvPr/>
        </p:nvGrpSpPr>
        <p:grpSpPr>
          <a:xfrm>
            <a:off x="6853199" y="2518160"/>
            <a:ext cx="3349763" cy="925619"/>
            <a:chOff x="6990930" y="2567782"/>
            <a:chExt cx="3418307" cy="944560"/>
          </a:xfrm>
        </p:grpSpPr>
        <p:sp>
          <p:nvSpPr>
            <p:cNvPr id="11" name="Oval 10"/>
            <p:cNvSpPr/>
            <p:nvPr/>
          </p:nvSpPr>
          <p:spPr bwMode="auto">
            <a:xfrm>
              <a:off x="9483566" y="2567782"/>
              <a:ext cx="925671" cy="944560"/>
            </a:xfrm>
            <a:prstGeom prst="ellipse">
              <a:avLst/>
            </a:prstGeom>
            <a:solidFill>
              <a:srgbClr val="E34A28"/>
            </a:solidFill>
            <a:ln>
              <a:solidFill>
                <a:schemeClr val="accent1">
                  <a:shade val="95000"/>
                  <a:satMod val="10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35843" tIns="35843" rIns="33606" bIns="33606" rtlCol="0" anchor="ctr" anchorCtr="1"/>
            <a:lstStyle/>
            <a:p>
              <a:pPr algn="ctr" defTabSz="913676"/>
              <a:r>
                <a:rPr lang="en-US" sz="2744" spc="-100" dirty="0">
                  <a:gradFill>
                    <a:gsLst>
                      <a:gs pos="0">
                        <a:srgbClr val="FFFFFF"/>
                      </a:gs>
                      <a:gs pos="100000">
                        <a:srgbClr val="FFFFFF"/>
                      </a:gs>
                    </a:gsLst>
                    <a:lin ang="5400000" scaled="0"/>
                  </a:gradFill>
                  <a:ea typeface="Segoe UI" pitchFamily="34" charset="0"/>
                  <a:cs typeface="Segoe UI" pitchFamily="34" charset="0"/>
                </a:rPr>
                <a:t>R</a:t>
              </a:r>
            </a:p>
          </p:txBody>
        </p:sp>
        <p:cxnSp>
          <p:nvCxnSpPr>
            <p:cNvPr id="14" name="Elbow Connector 12"/>
            <p:cNvCxnSpPr>
              <a:endCxn id="11" idx="2"/>
            </p:cNvCxnSpPr>
            <p:nvPr/>
          </p:nvCxnSpPr>
          <p:spPr>
            <a:xfrm>
              <a:off x="6990930" y="3022280"/>
              <a:ext cx="2492636" cy="1778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670491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wipe(left)">
                                      <p:cBhvr>
                                        <p:cTn id="7" dur="500"/>
                                        <p:tgtEl>
                                          <p:spTgt spid="5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7"/>
                                        </p:tgtEl>
                                        <p:attrNameLst>
                                          <p:attrName>style.visibility</p:attrName>
                                        </p:attrNameLst>
                                      </p:cBhvr>
                                      <p:to>
                                        <p:strVal val="visible"/>
                                      </p:to>
                                    </p:set>
                                    <p:animEffect transition="in" filter="wipe(left)">
                                      <p:cBhvr>
                                        <p:cTn id="12" dur="500"/>
                                        <p:tgtEl>
                                          <p:spTgt spid="5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58"/>
                                        </p:tgtEl>
                                        <p:attrNameLst>
                                          <p:attrName>style.visibility</p:attrName>
                                        </p:attrNameLst>
                                      </p:cBhvr>
                                      <p:to>
                                        <p:strVal val="visible"/>
                                      </p:to>
                                    </p:set>
                                    <p:animEffect transition="in" filter="wipe(left)">
                                      <p:cBhvr>
                                        <p:cTn id="17" dur="500"/>
                                        <p:tgtEl>
                                          <p:spTgt spid="5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59"/>
                                        </p:tgtEl>
                                        <p:attrNameLst>
                                          <p:attrName>style.visibility</p:attrName>
                                        </p:attrNameLst>
                                      </p:cBhvr>
                                      <p:to>
                                        <p:strVal val="visible"/>
                                      </p:to>
                                    </p:set>
                                    <p:animEffect transition="in" filter="wipe(left)">
                                      <p:cBhvr>
                                        <p:cTn id="22" dur="500"/>
                                        <p:tgtEl>
                                          <p:spTgt spid="5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60"/>
                                        </p:tgtEl>
                                        <p:attrNameLst>
                                          <p:attrName>style.visibility</p:attrName>
                                        </p:attrNameLst>
                                      </p:cBhvr>
                                      <p:to>
                                        <p:strVal val="visible"/>
                                      </p:to>
                                    </p:set>
                                    <p:animEffect transition="in" filter="wipe(left)">
                                      <p:cBhvr>
                                        <p:cTn id="27" dur="500"/>
                                        <p:tgtEl>
                                          <p:spTgt spid="60"/>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37"/>
                                        </p:tgtEl>
                                        <p:attrNameLst>
                                          <p:attrName>style.visibility</p:attrName>
                                        </p:attrNameLst>
                                      </p:cBhvr>
                                      <p:to>
                                        <p:strVal val="visible"/>
                                      </p:to>
                                    </p:set>
                                    <p:animEffect transition="in" filter="wipe(left)">
                                      <p:cBhvr>
                                        <p:cTn id="32"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Service Bus Queue</a:t>
            </a:r>
          </a:p>
        </p:txBody>
      </p:sp>
      <p:grpSp>
        <p:nvGrpSpPr>
          <p:cNvPr id="9" name="Group 8"/>
          <p:cNvGrpSpPr/>
          <p:nvPr/>
        </p:nvGrpSpPr>
        <p:grpSpPr>
          <a:xfrm>
            <a:off x="4751906" y="2383591"/>
            <a:ext cx="2613520" cy="1194753"/>
            <a:chOff x="4389437" y="3344862"/>
            <a:chExt cx="2667000" cy="1219200"/>
          </a:xfrm>
        </p:grpSpPr>
        <p:sp>
          <p:nvSpPr>
            <p:cNvPr id="4" name="Rounded Rectangle 3"/>
            <p:cNvSpPr/>
            <p:nvPr/>
          </p:nvSpPr>
          <p:spPr bwMode="auto">
            <a:xfrm>
              <a:off x="4389437" y="3344862"/>
              <a:ext cx="2667000" cy="1219200"/>
            </a:xfrm>
            <a:prstGeom prst="roundRect">
              <a:avLst/>
            </a:prstGeom>
            <a:solidFill>
              <a:srgbClr val="E34A28"/>
            </a:solidFill>
            <a:ln>
              <a:solidFill>
                <a:schemeClr val="accent1">
                  <a:shade val="95000"/>
                  <a:satMod val="10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212" tIns="35843" rIns="33606" bIns="33606" rtlCol="0" anchor="ctr" anchorCtr="0"/>
            <a:lstStyle/>
            <a:p>
              <a:pPr defTabSz="913676"/>
              <a:r>
                <a:rPr lang="en-US" sz="2744" spc="-100" dirty="0">
                  <a:gradFill>
                    <a:gsLst>
                      <a:gs pos="0">
                        <a:srgbClr val="FFFFFF"/>
                      </a:gs>
                      <a:gs pos="100000">
                        <a:srgbClr val="FFFFFF"/>
                      </a:gs>
                    </a:gsLst>
                    <a:lin ang="5400000" scaled="0"/>
                  </a:gradFill>
                  <a:ea typeface="Segoe UI" pitchFamily="34" charset="0"/>
                  <a:cs typeface="Segoe UI" pitchFamily="34" charset="0"/>
                </a:rPr>
                <a:t>Queue</a:t>
              </a:r>
              <a:endParaRPr lang="en-US" sz="1960" spc="-100" dirty="0">
                <a:gradFill>
                  <a:gsLst>
                    <a:gs pos="0">
                      <a:srgbClr val="FFFFFF"/>
                    </a:gs>
                    <a:gs pos="100000">
                      <a:srgbClr val="FFFFFF"/>
                    </a:gs>
                  </a:gsLst>
                  <a:lin ang="5400000" scaled="0"/>
                </a:gradFill>
                <a:ea typeface="Segoe UI" pitchFamily="34" charset="0"/>
                <a:cs typeface="Segoe UI" pitchFamily="34" charset="0"/>
              </a:endParaRPr>
            </a:p>
          </p:txBody>
        </p:sp>
        <p:cxnSp>
          <p:nvCxnSpPr>
            <p:cNvPr id="6" name="Straight Connector 5"/>
            <p:cNvCxnSpPr/>
            <p:nvPr/>
          </p:nvCxnSpPr>
          <p:spPr>
            <a:xfrm>
              <a:off x="6693609" y="3344862"/>
              <a:ext cx="0" cy="1219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6329927" y="3344862"/>
              <a:ext cx="0" cy="1219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5966245" y="3344862"/>
              <a:ext cx="0" cy="1219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41" name="Group 40"/>
          <p:cNvGrpSpPr/>
          <p:nvPr/>
        </p:nvGrpSpPr>
        <p:grpSpPr>
          <a:xfrm>
            <a:off x="1914369" y="2518160"/>
            <a:ext cx="2837536" cy="925619"/>
            <a:chOff x="1951037" y="2567782"/>
            <a:chExt cx="2895600" cy="944560"/>
          </a:xfrm>
        </p:grpSpPr>
        <p:sp>
          <p:nvSpPr>
            <p:cNvPr id="10" name="Oval 9"/>
            <p:cNvSpPr/>
            <p:nvPr/>
          </p:nvSpPr>
          <p:spPr bwMode="auto">
            <a:xfrm>
              <a:off x="1951037" y="2567782"/>
              <a:ext cx="925671" cy="944560"/>
            </a:xfrm>
            <a:prstGeom prst="ellipse">
              <a:avLst/>
            </a:prstGeom>
            <a:solidFill>
              <a:srgbClr val="E34A28"/>
            </a:solidFill>
            <a:ln>
              <a:solidFill>
                <a:schemeClr val="accent1">
                  <a:shade val="95000"/>
                  <a:satMod val="10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35843" tIns="35843" rIns="33606" bIns="33606" rtlCol="0" anchor="ctr" anchorCtr="1"/>
            <a:lstStyle/>
            <a:p>
              <a:pPr algn="ctr" defTabSz="913676"/>
              <a:r>
                <a:rPr lang="en-US" sz="2744" spc="-100" dirty="0">
                  <a:gradFill>
                    <a:gsLst>
                      <a:gs pos="0">
                        <a:srgbClr val="FFFFFF"/>
                      </a:gs>
                      <a:gs pos="100000">
                        <a:srgbClr val="FFFFFF"/>
                      </a:gs>
                    </a:gsLst>
                    <a:lin ang="5400000" scaled="0"/>
                  </a:gradFill>
                  <a:ea typeface="Segoe UI" pitchFamily="34" charset="0"/>
                  <a:cs typeface="Segoe UI" pitchFamily="34" charset="0"/>
                </a:rPr>
                <a:t>S</a:t>
              </a:r>
            </a:p>
          </p:txBody>
        </p:sp>
        <p:cxnSp>
          <p:nvCxnSpPr>
            <p:cNvPr id="13" name="Elbow Connector 12"/>
            <p:cNvCxnSpPr>
              <a:stCxn id="10" idx="6"/>
              <a:endCxn id="4" idx="1"/>
            </p:cNvCxnSpPr>
            <p:nvPr/>
          </p:nvCxnSpPr>
          <p:spPr>
            <a:xfrm>
              <a:off x="2876708" y="3040062"/>
              <a:ext cx="1969929"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43" name="Group 42"/>
          <p:cNvGrpSpPr/>
          <p:nvPr/>
        </p:nvGrpSpPr>
        <p:grpSpPr>
          <a:xfrm>
            <a:off x="7365427" y="2518160"/>
            <a:ext cx="2837536" cy="925619"/>
            <a:chOff x="7513637" y="2567782"/>
            <a:chExt cx="2895600" cy="944560"/>
          </a:xfrm>
        </p:grpSpPr>
        <p:sp>
          <p:nvSpPr>
            <p:cNvPr id="11" name="Oval 10"/>
            <p:cNvSpPr/>
            <p:nvPr/>
          </p:nvSpPr>
          <p:spPr bwMode="auto">
            <a:xfrm>
              <a:off x="9483566" y="2567782"/>
              <a:ext cx="925671" cy="944560"/>
            </a:xfrm>
            <a:prstGeom prst="ellipse">
              <a:avLst/>
            </a:prstGeom>
            <a:solidFill>
              <a:srgbClr val="E34A28"/>
            </a:solidFill>
            <a:ln>
              <a:solidFill>
                <a:schemeClr val="accent1">
                  <a:shade val="95000"/>
                  <a:satMod val="10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35843" tIns="35843" rIns="33606" bIns="33606" rtlCol="0" anchor="ctr" anchorCtr="1"/>
            <a:lstStyle/>
            <a:p>
              <a:pPr algn="ctr" defTabSz="913676"/>
              <a:r>
                <a:rPr lang="en-US" sz="2744" spc="-100" dirty="0">
                  <a:gradFill>
                    <a:gsLst>
                      <a:gs pos="0">
                        <a:srgbClr val="FFFFFF"/>
                      </a:gs>
                      <a:gs pos="100000">
                        <a:srgbClr val="FFFFFF"/>
                      </a:gs>
                    </a:gsLst>
                    <a:lin ang="5400000" scaled="0"/>
                  </a:gradFill>
                  <a:ea typeface="Segoe UI" pitchFamily="34" charset="0"/>
                  <a:cs typeface="Segoe UI" pitchFamily="34" charset="0"/>
                </a:rPr>
                <a:t>R</a:t>
              </a:r>
            </a:p>
          </p:txBody>
        </p:sp>
        <p:cxnSp>
          <p:nvCxnSpPr>
            <p:cNvPr id="14" name="Elbow Connector 12"/>
            <p:cNvCxnSpPr>
              <a:stCxn id="4" idx="3"/>
              <a:endCxn id="11" idx="2"/>
            </p:cNvCxnSpPr>
            <p:nvPr/>
          </p:nvCxnSpPr>
          <p:spPr>
            <a:xfrm>
              <a:off x="7513637" y="3040062"/>
              <a:ext cx="1969929"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42" name="Group 41"/>
          <p:cNvGrpSpPr/>
          <p:nvPr/>
        </p:nvGrpSpPr>
        <p:grpSpPr>
          <a:xfrm>
            <a:off x="1914367" y="1338185"/>
            <a:ext cx="2837537" cy="3274735"/>
            <a:chOff x="1951036" y="1363662"/>
            <a:chExt cx="2895601" cy="3341744"/>
          </a:xfrm>
        </p:grpSpPr>
        <p:sp>
          <p:nvSpPr>
            <p:cNvPr id="17" name="Oval 16"/>
            <p:cNvSpPr/>
            <p:nvPr/>
          </p:nvSpPr>
          <p:spPr bwMode="auto">
            <a:xfrm>
              <a:off x="1951036" y="1363662"/>
              <a:ext cx="925671" cy="944560"/>
            </a:xfrm>
            <a:prstGeom prst="ellipse">
              <a:avLst/>
            </a:prstGeom>
            <a:solidFill>
              <a:srgbClr val="E34A28"/>
            </a:solidFill>
            <a:ln>
              <a:solidFill>
                <a:schemeClr val="accent1">
                  <a:shade val="95000"/>
                  <a:satMod val="10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35843" tIns="35843" rIns="33606" bIns="33606" rtlCol="0" anchor="ctr" anchorCtr="1"/>
            <a:lstStyle/>
            <a:p>
              <a:pPr algn="ctr" defTabSz="913676"/>
              <a:r>
                <a:rPr lang="en-US" sz="2744" spc="-100" dirty="0">
                  <a:gradFill>
                    <a:gsLst>
                      <a:gs pos="0">
                        <a:srgbClr val="FFFFFF"/>
                      </a:gs>
                      <a:gs pos="100000">
                        <a:srgbClr val="FFFFFF"/>
                      </a:gs>
                    </a:gsLst>
                    <a:lin ang="5400000" scaled="0"/>
                  </a:gradFill>
                  <a:ea typeface="Segoe UI" pitchFamily="34" charset="0"/>
                  <a:cs typeface="Segoe UI" pitchFamily="34" charset="0"/>
                </a:rPr>
                <a:t>S</a:t>
              </a:r>
            </a:p>
          </p:txBody>
        </p:sp>
        <p:sp>
          <p:nvSpPr>
            <p:cNvPr id="18" name="Oval 17"/>
            <p:cNvSpPr/>
            <p:nvPr/>
          </p:nvSpPr>
          <p:spPr bwMode="auto">
            <a:xfrm>
              <a:off x="1951036" y="3760846"/>
              <a:ext cx="925671" cy="944560"/>
            </a:xfrm>
            <a:prstGeom prst="ellipse">
              <a:avLst/>
            </a:prstGeom>
            <a:solidFill>
              <a:srgbClr val="E34A28"/>
            </a:solidFill>
            <a:ln>
              <a:solidFill>
                <a:schemeClr val="accent1">
                  <a:shade val="95000"/>
                  <a:satMod val="10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35843" tIns="35843" rIns="33606" bIns="33606" rtlCol="0" anchor="ctr" anchorCtr="1"/>
            <a:lstStyle/>
            <a:p>
              <a:pPr algn="ctr" defTabSz="913676"/>
              <a:r>
                <a:rPr lang="en-US" sz="2744" spc="-100" dirty="0">
                  <a:gradFill>
                    <a:gsLst>
                      <a:gs pos="0">
                        <a:srgbClr val="FFFFFF"/>
                      </a:gs>
                      <a:gs pos="100000">
                        <a:srgbClr val="FFFFFF"/>
                      </a:gs>
                    </a:gsLst>
                    <a:lin ang="5400000" scaled="0"/>
                  </a:gradFill>
                  <a:ea typeface="Segoe UI" pitchFamily="34" charset="0"/>
                  <a:cs typeface="Segoe UI" pitchFamily="34" charset="0"/>
                </a:rPr>
                <a:t>S</a:t>
              </a:r>
            </a:p>
          </p:txBody>
        </p:sp>
        <p:cxnSp>
          <p:nvCxnSpPr>
            <p:cNvPr id="19" name="Elbow Connector 12"/>
            <p:cNvCxnSpPr>
              <a:stCxn id="17" idx="6"/>
              <a:endCxn id="4" idx="1"/>
            </p:cNvCxnSpPr>
            <p:nvPr/>
          </p:nvCxnSpPr>
          <p:spPr>
            <a:xfrm>
              <a:off x="2876707" y="1835942"/>
              <a:ext cx="1969930" cy="120412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2" name="Elbow Connector 12"/>
            <p:cNvCxnSpPr>
              <a:stCxn id="18" idx="6"/>
              <a:endCxn id="4" idx="1"/>
            </p:cNvCxnSpPr>
            <p:nvPr/>
          </p:nvCxnSpPr>
          <p:spPr>
            <a:xfrm flipV="1">
              <a:off x="2876707" y="3040062"/>
              <a:ext cx="1969930" cy="119306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44" name="Group 43"/>
          <p:cNvGrpSpPr/>
          <p:nvPr/>
        </p:nvGrpSpPr>
        <p:grpSpPr>
          <a:xfrm>
            <a:off x="7365425" y="1338185"/>
            <a:ext cx="2837536" cy="3274735"/>
            <a:chOff x="7513637" y="1363662"/>
            <a:chExt cx="2895599" cy="3341744"/>
          </a:xfrm>
        </p:grpSpPr>
        <p:sp>
          <p:nvSpPr>
            <p:cNvPr id="25" name="Oval 24"/>
            <p:cNvSpPr/>
            <p:nvPr/>
          </p:nvSpPr>
          <p:spPr bwMode="auto">
            <a:xfrm>
              <a:off x="9483564" y="1363662"/>
              <a:ext cx="925671" cy="944560"/>
            </a:xfrm>
            <a:prstGeom prst="ellipse">
              <a:avLst/>
            </a:prstGeom>
            <a:solidFill>
              <a:srgbClr val="E34A28"/>
            </a:solidFill>
            <a:ln>
              <a:solidFill>
                <a:schemeClr val="accent1">
                  <a:shade val="95000"/>
                  <a:satMod val="10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35843" tIns="35843" rIns="33606" bIns="33606" rtlCol="0" anchor="ctr" anchorCtr="1"/>
            <a:lstStyle/>
            <a:p>
              <a:pPr algn="ctr" defTabSz="913676"/>
              <a:r>
                <a:rPr lang="en-US" sz="2744" spc="-100" dirty="0">
                  <a:gradFill>
                    <a:gsLst>
                      <a:gs pos="0">
                        <a:srgbClr val="FFFFFF"/>
                      </a:gs>
                      <a:gs pos="100000">
                        <a:srgbClr val="FFFFFF"/>
                      </a:gs>
                    </a:gsLst>
                    <a:lin ang="5400000" scaled="0"/>
                  </a:gradFill>
                  <a:ea typeface="Segoe UI" pitchFamily="34" charset="0"/>
                  <a:cs typeface="Segoe UI" pitchFamily="34" charset="0"/>
                </a:rPr>
                <a:t>R</a:t>
              </a:r>
            </a:p>
          </p:txBody>
        </p:sp>
        <p:sp>
          <p:nvSpPr>
            <p:cNvPr id="26" name="Oval 25"/>
            <p:cNvSpPr/>
            <p:nvPr/>
          </p:nvSpPr>
          <p:spPr bwMode="auto">
            <a:xfrm>
              <a:off x="9483565" y="3760846"/>
              <a:ext cx="925671" cy="944560"/>
            </a:xfrm>
            <a:prstGeom prst="ellipse">
              <a:avLst/>
            </a:prstGeom>
            <a:solidFill>
              <a:srgbClr val="E34A28"/>
            </a:solidFill>
            <a:ln>
              <a:solidFill>
                <a:schemeClr val="accent1">
                  <a:shade val="95000"/>
                  <a:satMod val="10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35843" tIns="35843" rIns="33606" bIns="33606" rtlCol="0" anchor="ctr" anchorCtr="1"/>
            <a:lstStyle/>
            <a:p>
              <a:pPr algn="ctr" defTabSz="913676"/>
              <a:r>
                <a:rPr lang="en-US" sz="2744" spc="-100" dirty="0">
                  <a:gradFill>
                    <a:gsLst>
                      <a:gs pos="0">
                        <a:srgbClr val="FFFFFF"/>
                      </a:gs>
                      <a:gs pos="100000">
                        <a:srgbClr val="FFFFFF"/>
                      </a:gs>
                    </a:gsLst>
                    <a:lin ang="5400000" scaled="0"/>
                  </a:gradFill>
                  <a:ea typeface="Segoe UI" pitchFamily="34" charset="0"/>
                  <a:cs typeface="Segoe UI" pitchFamily="34" charset="0"/>
                </a:rPr>
                <a:t>R</a:t>
              </a:r>
            </a:p>
          </p:txBody>
        </p:sp>
        <p:cxnSp>
          <p:nvCxnSpPr>
            <p:cNvPr id="27" name="Elbow Connector 12"/>
            <p:cNvCxnSpPr>
              <a:stCxn id="4" idx="3"/>
              <a:endCxn id="25" idx="2"/>
            </p:cNvCxnSpPr>
            <p:nvPr/>
          </p:nvCxnSpPr>
          <p:spPr>
            <a:xfrm flipV="1">
              <a:off x="7513637" y="1835942"/>
              <a:ext cx="1969927" cy="120412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0" name="Elbow Connector 12"/>
            <p:cNvCxnSpPr>
              <a:stCxn id="4" idx="3"/>
              <a:endCxn id="26" idx="2"/>
            </p:cNvCxnSpPr>
            <p:nvPr/>
          </p:nvCxnSpPr>
          <p:spPr>
            <a:xfrm>
              <a:off x="7513637" y="3040062"/>
              <a:ext cx="1969928" cy="119306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37" name="Content Placeholder 2"/>
          <p:cNvSpPr txBox="1">
            <a:spLocks/>
          </p:cNvSpPr>
          <p:nvPr/>
        </p:nvSpPr>
        <p:spPr>
          <a:xfrm>
            <a:off x="271585" y="5337807"/>
            <a:ext cx="10030942" cy="1526108"/>
          </a:xfrm>
          <a:prstGeom prst="rect">
            <a:avLst/>
          </a:prstGeom>
        </p:spPr>
        <p:txBody>
          <a:bodyPr vert="horz" lIns="179212" tIns="143371" rIns="179212" bIns="143371" rtlCol="0">
            <a:normAutofit fontScale="77500" lnSpcReduction="20000"/>
          </a:bodyPr>
          <a:lstStyle>
            <a:lvl1pPr marL="0" indent="0" algn="l" defTabSz="914166" rtl="0" eaLnBrk="1" latinLnBrk="0" hangingPunct="1">
              <a:spcBef>
                <a:spcPct val="20000"/>
              </a:spcBef>
              <a:buFont typeface="Arial" pitchFamily="34" charset="0"/>
              <a:buNone/>
              <a:defRPr sz="3600" kern="1200">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71500" indent="-571500">
              <a:buFont typeface="Arial" panose="020B0604020202020204" pitchFamily="34" charset="0"/>
              <a:buChar char="•"/>
            </a:pPr>
            <a:r>
              <a:rPr lang="en-US" sz="3527" dirty="0">
                <a:gradFill>
                  <a:gsLst>
                    <a:gs pos="0">
                      <a:srgbClr val="5F5F5F"/>
                    </a:gs>
                    <a:gs pos="100000">
                      <a:srgbClr val="5F5F5F"/>
                    </a:gs>
                  </a:gsLst>
                  <a:lin ang="5400000" scaled="0"/>
                </a:gradFill>
              </a:rPr>
              <a:t>Point to point communication</a:t>
            </a:r>
          </a:p>
          <a:p>
            <a:pPr marL="571500" indent="-571500">
              <a:buFont typeface="Arial" panose="020B0604020202020204" pitchFamily="34" charset="0"/>
              <a:buChar char="•"/>
            </a:pPr>
            <a:r>
              <a:rPr lang="en-US" sz="3527" dirty="0">
                <a:gradFill>
                  <a:gsLst>
                    <a:gs pos="0">
                      <a:srgbClr val="5F5F5F"/>
                    </a:gs>
                    <a:gs pos="100000">
                      <a:srgbClr val="5F5F5F"/>
                    </a:gs>
                  </a:gsLst>
                  <a:lin ang="5400000" scaled="0"/>
                </a:gradFill>
              </a:rPr>
              <a:t>FIFO order guarantee</a:t>
            </a:r>
          </a:p>
          <a:p>
            <a:pPr marL="571500" indent="-571500">
              <a:buFont typeface="Arial" panose="020B0604020202020204" pitchFamily="34" charset="0"/>
              <a:buChar char="•"/>
            </a:pPr>
            <a:r>
              <a:rPr lang="en-US" sz="3527" dirty="0">
                <a:gradFill>
                  <a:gsLst>
                    <a:gs pos="0">
                      <a:srgbClr val="5F5F5F"/>
                    </a:gs>
                    <a:gs pos="100000">
                      <a:srgbClr val="5F5F5F"/>
                    </a:gs>
                  </a:gsLst>
                  <a:lin ang="5400000" scaled="0"/>
                </a:gradFill>
              </a:rPr>
              <a:t>Supports Batch Receive and Batch Send</a:t>
            </a:r>
          </a:p>
          <a:p>
            <a:endParaRPr lang="en-US" sz="3527" dirty="0">
              <a:gradFill>
                <a:gsLst>
                  <a:gs pos="0">
                    <a:srgbClr val="5F5F5F"/>
                  </a:gs>
                  <a:gs pos="100000">
                    <a:srgbClr val="5F5F5F"/>
                  </a:gs>
                </a:gsLst>
                <a:lin ang="5400000" scaled="0"/>
              </a:gradFill>
            </a:endParaRPr>
          </a:p>
        </p:txBody>
      </p:sp>
    </p:spTree>
    <p:extLst>
      <p:ext uri="{BB962C8B-B14F-4D97-AF65-F5344CB8AC3E}">
        <p14:creationId xmlns:p14="http://schemas.microsoft.com/office/powerpoint/2010/main" val="1201255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wipe(left)">
                                      <p:cBhvr>
                                        <p:cTn id="7" dur="500"/>
                                        <p:tgtEl>
                                          <p:spTgt spid="4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3"/>
                                        </p:tgtEl>
                                        <p:attrNameLst>
                                          <p:attrName>style.visibility</p:attrName>
                                        </p:attrNameLst>
                                      </p:cBhvr>
                                      <p:to>
                                        <p:strVal val="visible"/>
                                      </p:to>
                                    </p:set>
                                    <p:animEffect transition="in" filter="wipe(left)">
                                      <p:cBhvr>
                                        <p:cTn id="12" dur="500"/>
                                        <p:tgtEl>
                                          <p:spTgt spid="4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42"/>
                                        </p:tgtEl>
                                        <p:attrNameLst>
                                          <p:attrName>style.visibility</p:attrName>
                                        </p:attrNameLst>
                                      </p:cBhvr>
                                      <p:to>
                                        <p:strVal val="visible"/>
                                      </p:to>
                                    </p:set>
                                    <p:animEffect transition="in" filter="wipe(left)">
                                      <p:cBhvr>
                                        <p:cTn id="17" dur="500"/>
                                        <p:tgtEl>
                                          <p:spTgt spid="4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44"/>
                                        </p:tgtEl>
                                        <p:attrNameLst>
                                          <p:attrName>style.visibility</p:attrName>
                                        </p:attrNameLst>
                                      </p:cBhvr>
                                      <p:to>
                                        <p:strVal val="visible"/>
                                      </p:to>
                                    </p:set>
                                    <p:animEffect transition="in" filter="wipe(left)">
                                      <p:cBhvr>
                                        <p:cTn id="22" dur="500"/>
                                        <p:tgtEl>
                                          <p:spTgt spid="4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7"/>
                                        </p:tgtEl>
                                        <p:attrNameLst>
                                          <p:attrName>style.visibility</p:attrName>
                                        </p:attrNameLst>
                                      </p:cBhvr>
                                      <p:to>
                                        <p:strVal val="visible"/>
                                      </p:to>
                                    </p:set>
                                    <p:animEffect transition="in" filter="wipe(left)">
                                      <p:cBhvr>
                                        <p:cTn id="27"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BEBA8EAE-BF5A-486C-A8C5-ECC9F3942E4B}">
                <a14:imgProps xmlns:a14="http://schemas.microsoft.com/office/drawing/2010/main">
                  <a14:imgLayer r:embed="rId4">
                    <a14:imgEffect>
                      <a14:brightnessContrast bright="-62000"/>
                    </a14:imgEffect>
                  </a14:imgLayer>
                </a14:imgProps>
              </a:ext>
              <a:ext uri="{28A0092B-C50C-407E-A947-70E740481C1C}">
                <a14:useLocalDpi xmlns:a14="http://schemas.microsoft.com/office/drawing/2010/main" val="0"/>
              </a:ext>
            </a:extLst>
          </a:blip>
          <a:stretch>
            <a:fillRect/>
          </a:stretch>
        </p:blipFill>
        <p:spPr>
          <a:xfrm>
            <a:off x="1415725" y="2060707"/>
            <a:ext cx="2892078" cy="2892078"/>
          </a:xfrm>
          <a:prstGeom prst="rect">
            <a:avLst/>
          </a:prstGeom>
        </p:spPr>
      </p:pic>
      <p:sp>
        <p:nvSpPr>
          <p:cNvPr id="7" name="Content Placeholder 2"/>
          <p:cNvSpPr txBox="1">
            <a:spLocks/>
          </p:cNvSpPr>
          <p:nvPr/>
        </p:nvSpPr>
        <p:spPr>
          <a:xfrm>
            <a:off x="4799716" y="2108024"/>
            <a:ext cx="6379257" cy="3323987"/>
          </a:xfrm>
          <a:prstGeom prst="rect">
            <a:avLst/>
          </a:prstGeom>
        </p:spPr>
        <p:txBody>
          <a:bodyPr vert="horz" lIns="0" tIns="0" rIns="0" bIns="0" rtlCol="0">
            <a:spAutoFit/>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tx1">
                    <a:alpha val="99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6074" indent="-342900">
              <a:lnSpc>
                <a:spcPct val="100000"/>
              </a:lnSpc>
            </a:pPr>
            <a:r>
              <a:rPr lang="en-US" sz="2400" dirty="0">
                <a:solidFill>
                  <a:srgbClr val="5F5F5F">
                    <a:alpha val="99000"/>
                  </a:srgbClr>
                </a:solidFill>
                <a:latin typeface="Segoe UI"/>
              </a:rPr>
              <a:t>Ingest messages at scale at high throughput, high volume and low latency</a:t>
            </a:r>
          </a:p>
          <a:p>
            <a:pPr marL="346074" indent="-342900">
              <a:lnSpc>
                <a:spcPct val="100000"/>
              </a:lnSpc>
            </a:pPr>
            <a:r>
              <a:rPr lang="en-US" sz="2400" dirty="0">
                <a:solidFill>
                  <a:srgbClr val="5F5F5F">
                    <a:alpha val="99000"/>
                  </a:srgbClr>
                </a:solidFill>
                <a:latin typeface="Segoe UI"/>
              </a:rPr>
              <a:t>Typical use cases are IOT and enterprise logging</a:t>
            </a:r>
          </a:p>
          <a:p>
            <a:pPr marL="346074" indent="-342900">
              <a:lnSpc>
                <a:spcPct val="100000"/>
              </a:lnSpc>
            </a:pPr>
            <a:r>
              <a:rPr lang="en-US" sz="2400" dirty="0">
                <a:solidFill>
                  <a:srgbClr val="5F5F5F">
                    <a:alpha val="99000"/>
                  </a:srgbClr>
                </a:solidFill>
                <a:latin typeface="Segoe UI"/>
              </a:rPr>
              <a:t>Messages are durable for 7 days</a:t>
            </a:r>
          </a:p>
          <a:p>
            <a:pPr marL="346074" indent="-342900">
              <a:lnSpc>
                <a:spcPct val="100000"/>
              </a:lnSpc>
            </a:pPr>
            <a:r>
              <a:rPr lang="en-US" sz="2400" dirty="0">
                <a:solidFill>
                  <a:srgbClr val="5F5F5F">
                    <a:alpha val="99000"/>
                  </a:srgbClr>
                </a:solidFill>
                <a:latin typeface="Segoe UI"/>
              </a:rPr>
              <a:t>No enterprise messaging features such as dead letter queue</a:t>
            </a:r>
          </a:p>
          <a:p>
            <a:pPr marL="3174" indent="0">
              <a:lnSpc>
                <a:spcPct val="100000"/>
              </a:lnSpc>
              <a:buFont typeface="Arial" pitchFamily="34" charset="0"/>
              <a:buNone/>
            </a:pPr>
            <a:endParaRPr lang="en-US" sz="2400" dirty="0">
              <a:solidFill>
                <a:srgbClr val="5F5F5F">
                  <a:alpha val="99000"/>
                </a:srgbClr>
              </a:solidFill>
              <a:latin typeface="Segoe UI"/>
            </a:endParaRPr>
          </a:p>
          <a:p>
            <a:pPr marL="3174" indent="0">
              <a:lnSpc>
                <a:spcPct val="100000"/>
              </a:lnSpc>
              <a:buFont typeface="Arial" pitchFamily="34" charset="0"/>
              <a:buNone/>
            </a:pPr>
            <a:endParaRPr lang="en-US" sz="2400" dirty="0">
              <a:solidFill>
                <a:srgbClr val="5F5F5F">
                  <a:alpha val="99000"/>
                </a:srgbClr>
              </a:solidFill>
              <a:latin typeface="Segoe UI"/>
            </a:endParaRPr>
          </a:p>
        </p:txBody>
      </p:sp>
      <p:sp>
        <p:nvSpPr>
          <p:cNvPr id="2" name="Title 1"/>
          <p:cNvSpPr>
            <a:spLocks noGrp="1"/>
          </p:cNvSpPr>
          <p:nvPr>
            <p:ph type="title"/>
          </p:nvPr>
        </p:nvSpPr>
        <p:spPr/>
        <p:txBody>
          <a:bodyPr/>
          <a:lstStyle/>
          <a:p>
            <a:r>
              <a:rPr lang="en-GB" dirty="0"/>
              <a:t>Event Hub</a:t>
            </a:r>
          </a:p>
        </p:txBody>
      </p:sp>
    </p:spTree>
    <p:extLst>
      <p:ext uri="{BB962C8B-B14F-4D97-AF65-F5344CB8AC3E}">
        <p14:creationId xmlns:p14="http://schemas.microsoft.com/office/powerpoint/2010/main" val="3991602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grpId="0" nodeType="afterEffect">
                                  <p:stCondLst>
                                    <p:cond delay="25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fade">
                                      <p:cBhvr>
                                        <p:cTn id="11" dur="250"/>
                                        <p:tgtEl>
                                          <p:spTgt spid="7">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250"/>
                                  </p:stCondLst>
                                  <p:childTnLst>
                                    <p:set>
                                      <p:cBhvr>
                                        <p:cTn id="15" dur="1" fill="hold">
                                          <p:stCondLst>
                                            <p:cond delay="0"/>
                                          </p:stCondLst>
                                        </p:cTn>
                                        <p:tgtEl>
                                          <p:spTgt spid="7">
                                            <p:txEl>
                                              <p:pRg st="1" end="1"/>
                                            </p:txEl>
                                          </p:spTgt>
                                        </p:tgtEl>
                                        <p:attrNameLst>
                                          <p:attrName>style.visibility</p:attrName>
                                        </p:attrNameLst>
                                      </p:cBhvr>
                                      <p:to>
                                        <p:strVal val="visible"/>
                                      </p:to>
                                    </p:set>
                                    <p:animEffect transition="in" filter="fade">
                                      <p:cBhvr>
                                        <p:cTn id="16" dur="250"/>
                                        <p:tgtEl>
                                          <p:spTgt spid="7">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250"/>
                                  </p:stCondLst>
                                  <p:childTnLst>
                                    <p:set>
                                      <p:cBhvr>
                                        <p:cTn id="20" dur="1" fill="hold">
                                          <p:stCondLst>
                                            <p:cond delay="0"/>
                                          </p:stCondLst>
                                        </p:cTn>
                                        <p:tgtEl>
                                          <p:spTgt spid="7">
                                            <p:txEl>
                                              <p:pRg st="2" end="2"/>
                                            </p:txEl>
                                          </p:spTgt>
                                        </p:tgtEl>
                                        <p:attrNameLst>
                                          <p:attrName>style.visibility</p:attrName>
                                        </p:attrNameLst>
                                      </p:cBhvr>
                                      <p:to>
                                        <p:strVal val="visible"/>
                                      </p:to>
                                    </p:set>
                                    <p:animEffect transition="in" filter="fade">
                                      <p:cBhvr>
                                        <p:cTn id="21" dur="250"/>
                                        <p:tgtEl>
                                          <p:spTgt spid="7">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250"/>
                                  </p:stCondLst>
                                  <p:childTnLst>
                                    <p:set>
                                      <p:cBhvr>
                                        <p:cTn id="25" dur="1" fill="hold">
                                          <p:stCondLst>
                                            <p:cond delay="0"/>
                                          </p:stCondLst>
                                        </p:cTn>
                                        <p:tgtEl>
                                          <p:spTgt spid="7">
                                            <p:txEl>
                                              <p:pRg st="3" end="3"/>
                                            </p:txEl>
                                          </p:spTgt>
                                        </p:tgtEl>
                                        <p:attrNameLst>
                                          <p:attrName>style.visibility</p:attrName>
                                        </p:attrNameLst>
                                      </p:cBhvr>
                                      <p:to>
                                        <p:strVal val="visible"/>
                                      </p:to>
                                    </p:set>
                                    <p:animEffect transition="in" filter="fade">
                                      <p:cBhvr>
                                        <p:cTn id="26" dur="250"/>
                                        <p:tgtEl>
                                          <p:spTgt spid="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D25E685-DD07-45CF-BF16-69B7C45961A6}"/>
              </a:ext>
            </a:extLst>
          </p:cNvPr>
          <p:cNvSpPr>
            <a:spLocks noGrp="1"/>
          </p:cNvSpPr>
          <p:nvPr>
            <p:ph type="body" sz="quarter" idx="11"/>
          </p:nvPr>
        </p:nvSpPr>
        <p:spPr/>
        <p:txBody>
          <a:bodyPr/>
          <a:lstStyle/>
          <a:p>
            <a:r>
              <a:rPr lang="en-US" dirty="0"/>
              <a:t>An Event Hub is created in the Service Bus Namespace</a:t>
            </a:r>
          </a:p>
        </p:txBody>
      </p:sp>
      <p:sp>
        <p:nvSpPr>
          <p:cNvPr id="5" name="Text Placeholder 4"/>
          <p:cNvSpPr>
            <a:spLocks noGrp="1"/>
          </p:cNvSpPr>
          <p:nvPr>
            <p:ph type="body" sz="quarter" idx="10"/>
          </p:nvPr>
        </p:nvSpPr>
        <p:spPr/>
        <p:txBody>
          <a:bodyPr/>
          <a:lstStyle/>
          <a:p>
            <a:r>
              <a:rPr lang="en-US" dirty="0">
                <a:hlinkClick r:id="rId3"/>
              </a:rPr>
              <a:t>https://docs.microsoft.com/en-us/azure/event-hubs/event-hubs-what-is-event-hubs</a:t>
            </a:r>
            <a:endParaRPr lang="en-US" dirty="0"/>
          </a:p>
          <a:p>
            <a:endParaRPr lang="en-US" dirty="0"/>
          </a:p>
        </p:txBody>
      </p:sp>
    </p:spTree>
    <p:extLst>
      <p:ext uri="{BB962C8B-B14F-4D97-AF65-F5344CB8AC3E}">
        <p14:creationId xmlns:p14="http://schemas.microsoft.com/office/powerpoint/2010/main" val="853790081"/>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a:xfrm>
            <a:off x="379514" y="1462565"/>
            <a:ext cx="11125790" cy="7682103"/>
          </a:xfrm>
          <a:prstGeom prst="rect">
            <a:avLst/>
          </a:prstGeom>
        </p:spPr>
        <p:txBody>
          <a:bodyPr vert="horz" wrap="square" lIns="0" tIns="0" rIns="0" bIns="0" rtlCol="0">
            <a:spAutoFit/>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tx1">
                    <a:alpha val="99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6074" indent="-342900">
              <a:lnSpc>
                <a:spcPct val="100000"/>
              </a:lnSpc>
            </a:pPr>
            <a:r>
              <a:rPr lang="en-US" sz="2400" dirty="0">
                <a:solidFill>
                  <a:srgbClr val="5F5F5F">
                    <a:alpha val="99000"/>
                  </a:srgbClr>
                </a:solidFill>
                <a:latin typeface="Segoe UI"/>
              </a:rPr>
              <a:t>Azure Relay</a:t>
            </a:r>
          </a:p>
          <a:p>
            <a:pPr marL="579437" lvl="1" indent="-342900">
              <a:lnSpc>
                <a:spcPct val="100000"/>
              </a:lnSpc>
            </a:pPr>
            <a:r>
              <a:rPr lang="en-US" dirty="0">
                <a:solidFill>
                  <a:srgbClr val="5F5F5F">
                    <a:alpha val="99000"/>
                  </a:srgbClr>
                </a:solidFill>
                <a:latin typeface="Segoe UI"/>
              </a:rPr>
              <a:t>Hybrid connections and WCF Relay are part of the Azure Relay service</a:t>
            </a:r>
          </a:p>
          <a:p>
            <a:pPr marL="579437" lvl="1" indent="-342900">
              <a:lnSpc>
                <a:spcPct val="100000"/>
              </a:lnSpc>
            </a:pPr>
            <a:r>
              <a:rPr lang="en-US" dirty="0">
                <a:solidFill>
                  <a:srgbClr val="5F5F5F">
                    <a:alpha val="99000"/>
                  </a:srgbClr>
                </a:solidFill>
                <a:latin typeface="Segoe UI"/>
              </a:rPr>
              <a:t>Communicate with on-premises resources without opening a firewall port</a:t>
            </a:r>
          </a:p>
          <a:p>
            <a:pPr marL="579437" lvl="1" indent="-342900">
              <a:lnSpc>
                <a:spcPct val="100000"/>
              </a:lnSpc>
            </a:pPr>
            <a:r>
              <a:rPr lang="en-US" dirty="0">
                <a:solidFill>
                  <a:srgbClr val="5F5F5F">
                    <a:alpha val="99000"/>
                  </a:srgbClr>
                </a:solidFill>
                <a:latin typeface="Segoe UI"/>
              </a:rPr>
              <a:t>Hybrid Connections support multi-platform scenarios. </a:t>
            </a:r>
          </a:p>
          <a:p>
            <a:pPr marL="579437" lvl="1" indent="-342900">
              <a:lnSpc>
                <a:spcPct val="100000"/>
              </a:lnSpc>
            </a:pPr>
            <a:r>
              <a:rPr lang="en-US" dirty="0">
                <a:solidFill>
                  <a:srgbClr val="5F5F5F">
                    <a:alpha val="99000"/>
                  </a:srgbClr>
                </a:solidFill>
                <a:latin typeface="Segoe UI"/>
              </a:rPr>
              <a:t>Hybrid Connections can be used to connect to any TCP port including SQL DB’s and Web API’s.</a:t>
            </a:r>
          </a:p>
          <a:p>
            <a:pPr marL="579437" lvl="1" indent="-342900">
              <a:lnSpc>
                <a:spcPct val="100000"/>
              </a:lnSpc>
            </a:pPr>
            <a:r>
              <a:rPr lang="en-US" dirty="0">
                <a:solidFill>
                  <a:srgbClr val="5F5F5F">
                    <a:alpha val="99000"/>
                  </a:srgbClr>
                </a:solidFill>
                <a:latin typeface="Segoe UI"/>
              </a:rPr>
              <a:t>WCF Relay can communicate with WCF services and .NET Framework only.</a:t>
            </a:r>
          </a:p>
          <a:p>
            <a:pPr marL="346074" indent="-342900">
              <a:lnSpc>
                <a:spcPct val="100000"/>
              </a:lnSpc>
            </a:pPr>
            <a:r>
              <a:rPr lang="en-US" sz="2400" dirty="0">
                <a:solidFill>
                  <a:srgbClr val="5F5F5F">
                    <a:alpha val="99000"/>
                  </a:srgbClr>
                </a:solidFill>
                <a:latin typeface="Segoe UI"/>
              </a:rPr>
              <a:t>VPN</a:t>
            </a:r>
          </a:p>
          <a:p>
            <a:pPr marL="579437" lvl="1" indent="-342900">
              <a:lnSpc>
                <a:spcPct val="100000"/>
              </a:lnSpc>
            </a:pPr>
            <a:r>
              <a:rPr lang="en-US" dirty="0">
                <a:solidFill>
                  <a:srgbClr val="5F5F5F">
                    <a:alpha val="99000"/>
                  </a:srgbClr>
                </a:solidFill>
                <a:latin typeface="Segoe UI"/>
              </a:rPr>
              <a:t>Connect an Azure Web App to on-premises via VPN. </a:t>
            </a:r>
          </a:p>
          <a:p>
            <a:pPr marL="579437" lvl="1" indent="-342900">
              <a:lnSpc>
                <a:spcPct val="100000"/>
              </a:lnSpc>
            </a:pPr>
            <a:r>
              <a:rPr lang="en-US" dirty="0">
                <a:solidFill>
                  <a:srgbClr val="5F5F5F">
                    <a:alpha val="99000"/>
                  </a:srgbClr>
                </a:solidFill>
                <a:latin typeface="Segoe UI"/>
              </a:rPr>
              <a:t>VNET integration gives a multi tenant Web App Access to resources accessible by an Azure VNET.</a:t>
            </a:r>
          </a:p>
          <a:p>
            <a:pPr marL="579437" lvl="1" indent="-342900">
              <a:lnSpc>
                <a:spcPct val="100000"/>
              </a:lnSpc>
            </a:pPr>
            <a:r>
              <a:rPr lang="en-US" dirty="0">
                <a:solidFill>
                  <a:srgbClr val="5F5F5F">
                    <a:alpha val="99000"/>
                  </a:srgbClr>
                </a:solidFill>
                <a:latin typeface="Segoe UI"/>
              </a:rPr>
              <a:t>App Service Environment (ASE) can be deployed into an Azure VNET for bidirectional access. </a:t>
            </a:r>
          </a:p>
          <a:p>
            <a:pPr marL="579437" lvl="1" indent="-342900">
              <a:lnSpc>
                <a:spcPct val="100000"/>
              </a:lnSpc>
            </a:pPr>
            <a:endParaRPr lang="en-US" dirty="0">
              <a:solidFill>
                <a:srgbClr val="5F5F5F">
                  <a:alpha val="99000"/>
                </a:srgbClr>
              </a:solidFill>
              <a:latin typeface="Segoe UI"/>
            </a:endParaRPr>
          </a:p>
          <a:p>
            <a:pPr marL="346074" indent="-342900">
              <a:lnSpc>
                <a:spcPct val="100000"/>
              </a:lnSpc>
            </a:pPr>
            <a:endParaRPr lang="en-US" sz="2400" dirty="0">
              <a:solidFill>
                <a:srgbClr val="5F5F5F">
                  <a:alpha val="99000"/>
                </a:srgbClr>
              </a:solidFill>
              <a:latin typeface="Segoe UI"/>
            </a:endParaRPr>
          </a:p>
          <a:p>
            <a:pPr marL="346074" indent="-342900">
              <a:lnSpc>
                <a:spcPct val="100000"/>
              </a:lnSpc>
            </a:pPr>
            <a:endParaRPr lang="en-US" sz="2400" dirty="0">
              <a:solidFill>
                <a:srgbClr val="5F5F5F">
                  <a:alpha val="99000"/>
                </a:srgbClr>
              </a:solidFill>
              <a:latin typeface="Segoe UI"/>
            </a:endParaRPr>
          </a:p>
          <a:p>
            <a:pPr marL="3174" indent="0">
              <a:lnSpc>
                <a:spcPct val="100000"/>
              </a:lnSpc>
              <a:buFont typeface="Arial" pitchFamily="34" charset="0"/>
              <a:buNone/>
            </a:pPr>
            <a:endParaRPr lang="en-US" sz="2400" dirty="0">
              <a:solidFill>
                <a:srgbClr val="5F5F5F">
                  <a:alpha val="99000"/>
                </a:srgbClr>
              </a:solidFill>
              <a:latin typeface="Segoe UI"/>
            </a:endParaRPr>
          </a:p>
          <a:p>
            <a:pPr marL="3174" indent="0">
              <a:lnSpc>
                <a:spcPct val="100000"/>
              </a:lnSpc>
              <a:buFont typeface="Arial" pitchFamily="34" charset="0"/>
              <a:buNone/>
            </a:pPr>
            <a:endParaRPr lang="en-US" sz="2400" dirty="0">
              <a:solidFill>
                <a:srgbClr val="5F5F5F">
                  <a:alpha val="99000"/>
                </a:srgbClr>
              </a:solidFill>
              <a:latin typeface="Segoe UI"/>
            </a:endParaRPr>
          </a:p>
        </p:txBody>
      </p:sp>
      <p:sp>
        <p:nvSpPr>
          <p:cNvPr id="2" name="Title 1"/>
          <p:cNvSpPr>
            <a:spLocks noGrp="1"/>
          </p:cNvSpPr>
          <p:nvPr>
            <p:ph type="title"/>
          </p:nvPr>
        </p:nvSpPr>
        <p:spPr/>
        <p:txBody>
          <a:bodyPr/>
          <a:lstStyle/>
          <a:p>
            <a:r>
              <a:rPr lang="en-GB" dirty="0"/>
              <a:t>Connectivity for Hybrid Applications</a:t>
            </a:r>
          </a:p>
        </p:txBody>
      </p:sp>
    </p:spTree>
    <p:extLst>
      <p:ext uri="{BB962C8B-B14F-4D97-AF65-F5344CB8AC3E}">
        <p14:creationId xmlns:p14="http://schemas.microsoft.com/office/powerpoint/2010/main" val="4224561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25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250"/>
                                        <p:tgtEl>
                                          <p:spTgt spid="7">
                                            <p:txEl>
                                              <p:pRg st="0" end="0"/>
                                            </p:txEl>
                                          </p:spTgt>
                                        </p:tgtEl>
                                      </p:cBhvr>
                                    </p:animEffect>
                                  </p:childTnLst>
                                </p:cTn>
                              </p:par>
                              <p:par>
                                <p:cTn id="8" presetID="10" presetClass="entr" presetSubtype="0" fill="hold" grpId="0" nodeType="withEffect">
                                  <p:stCondLst>
                                    <p:cond delay="250"/>
                                  </p:stCondLst>
                                  <p:childTnLst>
                                    <p:set>
                                      <p:cBhvr>
                                        <p:cTn id="9" dur="1" fill="hold">
                                          <p:stCondLst>
                                            <p:cond delay="0"/>
                                          </p:stCondLst>
                                        </p:cTn>
                                        <p:tgtEl>
                                          <p:spTgt spid="7">
                                            <p:txEl>
                                              <p:pRg st="1" end="1"/>
                                            </p:txEl>
                                          </p:spTgt>
                                        </p:tgtEl>
                                        <p:attrNameLst>
                                          <p:attrName>style.visibility</p:attrName>
                                        </p:attrNameLst>
                                      </p:cBhvr>
                                      <p:to>
                                        <p:strVal val="visible"/>
                                      </p:to>
                                    </p:set>
                                    <p:animEffect transition="in" filter="fade">
                                      <p:cBhvr>
                                        <p:cTn id="10" dur="250"/>
                                        <p:tgtEl>
                                          <p:spTgt spid="7">
                                            <p:txEl>
                                              <p:pRg st="1" end="1"/>
                                            </p:txEl>
                                          </p:spTgt>
                                        </p:tgtEl>
                                      </p:cBhvr>
                                    </p:animEffect>
                                  </p:childTnLst>
                                </p:cTn>
                              </p:par>
                              <p:par>
                                <p:cTn id="11" presetID="10" presetClass="entr" presetSubtype="0" fill="hold" grpId="0" nodeType="withEffect">
                                  <p:stCondLst>
                                    <p:cond delay="250"/>
                                  </p:stCondLst>
                                  <p:childTnLst>
                                    <p:set>
                                      <p:cBhvr>
                                        <p:cTn id="12" dur="1" fill="hold">
                                          <p:stCondLst>
                                            <p:cond delay="0"/>
                                          </p:stCondLst>
                                        </p:cTn>
                                        <p:tgtEl>
                                          <p:spTgt spid="7">
                                            <p:txEl>
                                              <p:pRg st="2" end="2"/>
                                            </p:txEl>
                                          </p:spTgt>
                                        </p:tgtEl>
                                        <p:attrNameLst>
                                          <p:attrName>style.visibility</p:attrName>
                                        </p:attrNameLst>
                                      </p:cBhvr>
                                      <p:to>
                                        <p:strVal val="visible"/>
                                      </p:to>
                                    </p:set>
                                    <p:animEffect transition="in" filter="fade">
                                      <p:cBhvr>
                                        <p:cTn id="13" dur="250"/>
                                        <p:tgtEl>
                                          <p:spTgt spid="7">
                                            <p:txEl>
                                              <p:pRg st="2" end="2"/>
                                            </p:txEl>
                                          </p:spTgt>
                                        </p:tgtEl>
                                      </p:cBhvr>
                                    </p:animEffect>
                                  </p:childTnLst>
                                </p:cTn>
                              </p:par>
                              <p:par>
                                <p:cTn id="14" presetID="10" presetClass="entr" presetSubtype="0" fill="hold" grpId="0" nodeType="withEffect">
                                  <p:stCondLst>
                                    <p:cond delay="250"/>
                                  </p:stCondLst>
                                  <p:childTnLst>
                                    <p:set>
                                      <p:cBhvr>
                                        <p:cTn id="15" dur="1" fill="hold">
                                          <p:stCondLst>
                                            <p:cond delay="0"/>
                                          </p:stCondLst>
                                        </p:cTn>
                                        <p:tgtEl>
                                          <p:spTgt spid="7">
                                            <p:txEl>
                                              <p:pRg st="3" end="3"/>
                                            </p:txEl>
                                          </p:spTgt>
                                        </p:tgtEl>
                                        <p:attrNameLst>
                                          <p:attrName>style.visibility</p:attrName>
                                        </p:attrNameLst>
                                      </p:cBhvr>
                                      <p:to>
                                        <p:strVal val="visible"/>
                                      </p:to>
                                    </p:set>
                                    <p:animEffect transition="in" filter="fade">
                                      <p:cBhvr>
                                        <p:cTn id="16" dur="250"/>
                                        <p:tgtEl>
                                          <p:spTgt spid="7">
                                            <p:txEl>
                                              <p:pRg st="3" end="3"/>
                                            </p:txEl>
                                          </p:spTgt>
                                        </p:tgtEl>
                                      </p:cBhvr>
                                    </p:animEffect>
                                  </p:childTnLst>
                                </p:cTn>
                              </p:par>
                              <p:par>
                                <p:cTn id="17" presetID="10" presetClass="entr" presetSubtype="0" fill="hold" grpId="0" nodeType="withEffect">
                                  <p:stCondLst>
                                    <p:cond delay="250"/>
                                  </p:stCondLst>
                                  <p:childTnLst>
                                    <p:set>
                                      <p:cBhvr>
                                        <p:cTn id="18" dur="1" fill="hold">
                                          <p:stCondLst>
                                            <p:cond delay="0"/>
                                          </p:stCondLst>
                                        </p:cTn>
                                        <p:tgtEl>
                                          <p:spTgt spid="7">
                                            <p:txEl>
                                              <p:pRg st="4" end="4"/>
                                            </p:txEl>
                                          </p:spTgt>
                                        </p:tgtEl>
                                        <p:attrNameLst>
                                          <p:attrName>style.visibility</p:attrName>
                                        </p:attrNameLst>
                                      </p:cBhvr>
                                      <p:to>
                                        <p:strVal val="visible"/>
                                      </p:to>
                                    </p:set>
                                    <p:animEffect transition="in" filter="fade">
                                      <p:cBhvr>
                                        <p:cTn id="19" dur="250"/>
                                        <p:tgtEl>
                                          <p:spTgt spid="7">
                                            <p:txEl>
                                              <p:pRg st="4" end="4"/>
                                            </p:txEl>
                                          </p:spTgt>
                                        </p:tgtEl>
                                      </p:cBhvr>
                                    </p:animEffect>
                                  </p:childTnLst>
                                </p:cTn>
                              </p:par>
                              <p:par>
                                <p:cTn id="20" presetID="10" presetClass="entr" presetSubtype="0" fill="hold" grpId="0" nodeType="withEffect">
                                  <p:stCondLst>
                                    <p:cond delay="250"/>
                                  </p:stCondLst>
                                  <p:childTnLst>
                                    <p:set>
                                      <p:cBhvr>
                                        <p:cTn id="21" dur="1" fill="hold">
                                          <p:stCondLst>
                                            <p:cond delay="0"/>
                                          </p:stCondLst>
                                        </p:cTn>
                                        <p:tgtEl>
                                          <p:spTgt spid="7">
                                            <p:txEl>
                                              <p:pRg st="5" end="5"/>
                                            </p:txEl>
                                          </p:spTgt>
                                        </p:tgtEl>
                                        <p:attrNameLst>
                                          <p:attrName>style.visibility</p:attrName>
                                        </p:attrNameLst>
                                      </p:cBhvr>
                                      <p:to>
                                        <p:strVal val="visible"/>
                                      </p:to>
                                    </p:set>
                                    <p:animEffect transition="in" filter="fade">
                                      <p:cBhvr>
                                        <p:cTn id="22" dur="250"/>
                                        <p:tgtEl>
                                          <p:spTgt spid="7">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250"/>
                                  </p:stCondLst>
                                  <p:childTnLst>
                                    <p:set>
                                      <p:cBhvr>
                                        <p:cTn id="26" dur="1" fill="hold">
                                          <p:stCondLst>
                                            <p:cond delay="0"/>
                                          </p:stCondLst>
                                        </p:cTn>
                                        <p:tgtEl>
                                          <p:spTgt spid="7">
                                            <p:txEl>
                                              <p:pRg st="6" end="6"/>
                                            </p:txEl>
                                          </p:spTgt>
                                        </p:tgtEl>
                                        <p:attrNameLst>
                                          <p:attrName>style.visibility</p:attrName>
                                        </p:attrNameLst>
                                      </p:cBhvr>
                                      <p:to>
                                        <p:strVal val="visible"/>
                                      </p:to>
                                    </p:set>
                                    <p:animEffect transition="in" filter="fade">
                                      <p:cBhvr>
                                        <p:cTn id="27" dur="250"/>
                                        <p:tgtEl>
                                          <p:spTgt spid="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pJDm.Jc5qL0C8b.KDEoZoBw"/>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pOYDIn4eA3028iYg4tqi_ng"/>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5-50033_TR23_TR-TV_Template">
  <a:themeElements>
    <a:clrScheme name="TR23 Green">
      <a:dk1>
        <a:srgbClr val="505050"/>
      </a:dk1>
      <a:lt1>
        <a:srgbClr val="FFFFFF"/>
      </a:lt1>
      <a:dk2>
        <a:srgbClr val="107C10"/>
      </a:dk2>
      <a:lt2>
        <a:srgbClr val="F8F8F8"/>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3_TR-TV_Template.potx" id="{E3790FCE-675A-42BF-A1EA-0499436E8462}" vid="{8572D5E1-BD74-4F3F-BC05-30AEC196912B}"/>
    </a:ext>
  </a:ext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3_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70-534-Template.potx" id="{25FFEE14-BE9B-46B5-90FF-019D890D3672}" vid="{6AB25E5C-3AEB-494E-86C0-9659E7189440}"/>
    </a:ext>
  </a:ext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Windows Azure">
  <a:themeElements>
    <a:clrScheme name="STB Template Blue">
      <a:dk1>
        <a:srgbClr val="505050"/>
      </a:dk1>
      <a:lt1>
        <a:srgbClr val="FFFFFF"/>
      </a:lt1>
      <a:dk2>
        <a:srgbClr val="0072C6"/>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739722A-6731-46C8-BB8E-F4F2AFD803E9}"/>
    </a:ext>
  </a:extLst>
</a:theme>
</file>

<file path=ppt/theme/theme5.xml><?xml version="1.0" encoding="utf-8"?>
<a:theme xmlns:a="http://schemas.openxmlformats.org/drawingml/2006/main" name="3-30070_Windows_Server_Management_Marketing_Template_16x9">
  <a:themeElements>
    <a:clrScheme name="WSMM_v02">
      <a:dk1>
        <a:srgbClr val="505050"/>
      </a:dk1>
      <a:lt1>
        <a:srgbClr val="EFEFEF"/>
      </a:lt1>
      <a:dk2>
        <a:srgbClr val="00188F"/>
      </a:dk2>
      <a:lt2>
        <a:srgbClr val="969696"/>
      </a:lt2>
      <a:accent1>
        <a:srgbClr val="00188F"/>
      </a:accent1>
      <a:accent2>
        <a:srgbClr val="7FBA00"/>
      </a:accent2>
      <a:accent3>
        <a:srgbClr val="FF8C00"/>
      </a:accent3>
      <a:accent4>
        <a:srgbClr val="002050"/>
      </a:accent4>
      <a:accent5>
        <a:srgbClr val="007233"/>
      </a:accent5>
      <a:accent6>
        <a:srgbClr val="FFB900"/>
      </a:accent6>
      <a:hlink>
        <a:srgbClr val="00188F"/>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solidFill>
        <a:ln>
          <a:noFill/>
          <a:headEnd type="none" w="med" len="med"/>
          <a:tailEnd type="none" w="med" len="med"/>
        </a:ln>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14099" fontAlgn="base">
          <a:lnSpc>
            <a:spcPct val="90000"/>
          </a:lnSpc>
          <a:spcBef>
            <a:spcPct val="0"/>
          </a:spcBef>
          <a:spcAft>
            <a:spcPct val="0"/>
          </a:spcAft>
          <a:defRPr sz="2000" spc="-50" dirty="0" smtClean="0">
            <a:gradFill>
              <a:gsLst>
                <a:gs pos="1250">
                  <a:schemeClr val="bg1"/>
                </a:gs>
                <a:gs pos="10417">
                  <a:schemeClr val="bg1"/>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w="3175">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spc="-50" dirty="0"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ystem_Center_Marketing_Template_16x9.potx" id="{8F58127B-2DBD-4C1F-8F0E-1EA11AC3964C}" vid="{CBA365C4-D445-4E81-88F3-CDACCF814059}"/>
    </a:ext>
  </a:extLst>
</a:theme>
</file>

<file path=ppt/theme/theme6.xml><?xml version="1.0" encoding="utf-8"?>
<a:theme xmlns:a="http://schemas.openxmlformats.org/drawingml/2006/main" name="1_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spcBef>
            <a:spcPts val="600"/>
          </a:spcBef>
          <a:spcAft>
            <a:spcPct val="0"/>
          </a:spcAft>
          <a:defRPr sz="2800" dirty="0">
            <a:solidFill>
              <a:schemeClr val="bg1"/>
            </a:solidFill>
            <a:latin typeface="+mj-lt"/>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7.xml><?xml version="1.0" encoding="utf-8"?>
<a:theme xmlns:a="http://schemas.openxmlformats.org/drawingml/2006/main" name="1_Azure Medium">
  <a:themeElements>
    <a:clrScheme name="Azure Basic">
      <a:dk1>
        <a:srgbClr val="00B0F0"/>
      </a:dk1>
      <a:lt1>
        <a:srgbClr val="FFFFFF"/>
      </a:lt1>
      <a:dk2>
        <a:srgbClr val="44546A"/>
      </a:dk2>
      <a:lt2>
        <a:srgbClr val="FFFFFF"/>
      </a:lt2>
      <a:accent1>
        <a:srgbClr val="00B0F0"/>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Windows Azur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Metro Template Light 16x9">
  <a:themeElements>
    <a:clrScheme name="Microsoft Colors">
      <a:dk1>
        <a:srgbClr val="000000"/>
      </a:dk1>
      <a:lt1>
        <a:srgbClr val="FFFFFF"/>
      </a:lt1>
      <a:dk2>
        <a:srgbClr val="3F3F3F"/>
      </a:dk2>
      <a:lt2>
        <a:srgbClr val="F2F2F2"/>
      </a:lt2>
      <a:accent1>
        <a:srgbClr val="00AEEF"/>
      </a:accent1>
      <a:accent2>
        <a:srgbClr val="8CC600"/>
      </a:accent2>
      <a:accent3>
        <a:srgbClr val="FF8A00"/>
      </a:accent3>
      <a:accent4>
        <a:srgbClr val="FF0097"/>
      </a:accent4>
      <a:accent5>
        <a:srgbClr val="0071BC"/>
      </a:accent5>
      <a:accent6>
        <a:srgbClr val="910091"/>
      </a:accent6>
      <a:hlink>
        <a:srgbClr val="0070C0"/>
      </a:hlink>
      <a:folHlink>
        <a:srgbClr val="0071BC"/>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6"/>
        </a:solidFill>
        <a:ln>
          <a:noFill/>
          <a:headEnd type="none" w="med" len="med"/>
          <a:tailEnd type="none" w="med" len="med"/>
        </a:ln>
        <a:effectLst/>
      </a:spPr>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defPPr defTabSz="914099" fontAlgn="base">
          <a:spcBef>
            <a:spcPct val="0"/>
          </a:spcBef>
          <a:spcAft>
            <a:spcPct val="0"/>
          </a:spcAft>
          <a:defRPr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none" lIns="0" tIns="0" rIns="0" bIns="0" rtlCol="0">
        <a:spAutoFit/>
      </a:bodyPr>
      <a:lstStyle>
        <a:defPPr>
          <a:defRPr sz="4000" dirty="0" err="1" smtClean="0">
            <a:gradFill>
              <a:gsLst>
                <a:gs pos="0">
                  <a:schemeClr val="tx1">
                    <a:lumMod val="75000"/>
                    <a:lumOff val="25000"/>
                  </a:schemeClr>
                </a:gs>
                <a:gs pos="80000">
                  <a:schemeClr val="tx1">
                    <a:lumMod val="65000"/>
                    <a:lumOff val="35000"/>
                  </a:schemeClr>
                </a:gs>
              </a:gsLst>
              <a:lin ang="16200000" scaled="0"/>
            </a:gradFill>
            <a:latin typeface="Segoe UI Light" pitchFamily="34" charset="0"/>
          </a:defRPr>
        </a:defPPr>
      </a:lstStyle>
    </a:txDef>
  </a:objectDefaults>
  <a:extraClrSchemeLst/>
</a:theme>
</file>

<file path=ppt/theme/theme9.xml><?xml version="1.0" encoding="utf-8"?>
<a:theme xmlns:a="http://schemas.openxmlformats.org/drawingml/2006/main" name="COLOR TEMPLATE">
  <a:themeElements>
    <a:clrScheme name="BT - Blue">
      <a:dk1>
        <a:srgbClr val="505050"/>
      </a:dk1>
      <a:lt1>
        <a:srgbClr val="FFFFFF"/>
      </a:lt1>
      <a:dk2>
        <a:srgbClr val="0078D7"/>
      </a:dk2>
      <a:lt2>
        <a:srgbClr val="CDF4FF"/>
      </a:lt2>
      <a:accent1>
        <a:srgbClr val="002050"/>
      </a:accent1>
      <a:accent2>
        <a:srgbClr val="D83B01"/>
      </a:accent2>
      <a:accent3>
        <a:srgbClr val="5C2D91"/>
      </a:accent3>
      <a:accent4>
        <a:srgbClr val="004B50"/>
      </a:accent4>
      <a:accent5>
        <a:srgbClr val="B4009E"/>
      </a:accent5>
      <a:accent6>
        <a:srgbClr val="32145A"/>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BLUE_2015_4.potx" id="{280B0584-D3E0-4FDF-AF7B-DC9201B1C6A4}" vid="{72066CE1-B97F-4770-BA79-1EC902D820FE}"/>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Content_x0020_Type xmlns="1AB5B583-F0CB-48BC-A5EC-1321D80DA2B0">Slide Presentation</Content_x0020_Type>
    <Status xmlns="1AB5B583-F0CB-48BC-A5EC-1321D80DA2B0">Final</Status>
    <Module xmlns="1AB5B583-F0CB-48BC-A5EC-1321D80DA2B0">4</Modul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D2235ECE98E5844DAA8E1B49E029157B" ma:contentTypeVersion="" ma:contentTypeDescription="Create a new document." ma:contentTypeScope="" ma:versionID="32e7939fc81c3fb9e343ab9fcc7783d1">
  <xsd:schema xmlns:xsd="http://www.w3.org/2001/XMLSchema" xmlns:xs="http://www.w3.org/2001/XMLSchema" xmlns:p="http://schemas.microsoft.com/office/2006/metadata/properties" xmlns:ns2="1AB5B583-F0CB-48BC-A5EC-1321D80DA2B0" targetNamespace="http://schemas.microsoft.com/office/2006/metadata/properties" ma:root="true" ma:fieldsID="d9737a6d10a83fe9d2b51c2e616b9cd3" ns2:_="">
    <xsd:import namespace="1AB5B583-F0CB-48BC-A5EC-1321D80DA2B0"/>
    <xsd:element name="properties">
      <xsd:complexType>
        <xsd:sequence>
          <xsd:element name="documentManagement">
            <xsd:complexType>
              <xsd:all>
                <xsd:element ref="ns2:Content_x0020_Type"/>
                <xsd:element ref="ns2:Module" minOccurs="0"/>
                <xsd:element ref="ns2:Status"/>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AB5B583-F0CB-48BC-A5EC-1321D80DA2B0" elementFormDefault="qualified">
    <xsd:import namespace="http://schemas.microsoft.com/office/2006/documentManagement/types"/>
    <xsd:import namespace="http://schemas.microsoft.com/office/infopath/2007/PartnerControls"/>
    <xsd:element name="Content_x0020_Type" ma:index="8" ma:displayName="Content Type" ma:format="Dropdown" ma:internalName="Content_x0020_Type">
      <xsd:simpleType>
        <xsd:restriction base="dms:Choice">
          <xsd:enumeration value="Assessment"/>
          <xsd:enumeration value="Assessment Policheck"/>
          <xsd:enumeration value="Break Slides"/>
          <xsd:enumeration value="CC File"/>
          <xsd:enumeration value="CC Policheck"/>
          <xsd:enumeration value="Instructor Image"/>
          <xsd:enumeration value="Outline/Meeting Recordings"/>
          <xsd:enumeration value="Slide Presentation"/>
          <xsd:enumeration value="Slide Presentation Policheck"/>
          <xsd:enumeration value="SME Recruitment"/>
          <xsd:enumeration value="Video"/>
        </xsd:restriction>
      </xsd:simpleType>
    </xsd:element>
    <xsd:element name="Module" ma:index="9" nillable="true" ma:displayName="Module" ma:decimals="0" ma:internalName="Module" ma:percentage="FALSE">
      <xsd:simpleType>
        <xsd:restriction base="dms:Number">
          <xsd:maxInclusive value="40"/>
          <xsd:minInclusive value="1"/>
        </xsd:restriction>
      </xsd:simpleType>
    </xsd:element>
    <xsd:element name="Status" ma:index="10" ma:displayName="Status" ma:default="Draft" ma:format="Dropdown" ma:internalName="Status">
      <xsd:simpleType>
        <xsd:restriction base="dms:Choice">
          <xsd:enumeration value="Draft"/>
          <xsd:enumeration value="Final"/>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BD5D014-D536-4619-B8CB-9F412D33ACAE}">
  <ds:schemaRefs>
    <ds:schemaRef ds:uri="http://schemas.openxmlformats.org/package/2006/metadata/core-properties"/>
    <ds:schemaRef ds:uri="http://purl.org/dc/elements/1.1/"/>
    <ds:schemaRef ds:uri="http://schemas.microsoft.com/office/infopath/2007/PartnerControls"/>
    <ds:schemaRef ds:uri="1AB5B583-F0CB-48BC-A5EC-1321D80DA2B0"/>
    <ds:schemaRef ds:uri="http://purl.org/dc/terms/"/>
    <ds:schemaRef ds:uri="http://schemas.microsoft.com/office/2006/documentManagement/types"/>
    <ds:schemaRef ds:uri="http://schemas.microsoft.com/office/2006/metadata/properties"/>
    <ds:schemaRef ds:uri="http://www.w3.org/XML/1998/namespace"/>
    <ds:schemaRef ds:uri="http://purl.org/dc/dcmitype/"/>
  </ds:schemaRefs>
</ds:datastoreItem>
</file>

<file path=customXml/itemProps2.xml><?xml version="1.0" encoding="utf-8"?>
<ds:datastoreItem xmlns:ds="http://schemas.openxmlformats.org/officeDocument/2006/customXml" ds:itemID="{D5BE3C69-DCC8-493F-A106-6B42FC8AE558}">
  <ds:schemaRefs>
    <ds:schemaRef ds:uri="http://schemas.microsoft.com/sharepoint/v3/contenttype/forms"/>
  </ds:schemaRefs>
</ds:datastoreItem>
</file>

<file path=customXml/itemProps3.xml><?xml version="1.0" encoding="utf-8"?>
<ds:datastoreItem xmlns:ds="http://schemas.openxmlformats.org/officeDocument/2006/customXml" ds:itemID="{E26565D2-00E8-4448-A113-A318D10B09B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AB5B583-F0CB-48BC-A5EC-1321D80DA2B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0</TotalTime>
  <Words>3836</Words>
  <Application>Microsoft Office PowerPoint</Application>
  <PresentationFormat>Widescreen</PresentationFormat>
  <Paragraphs>454</Paragraphs>
  <Slides>42</Slides>
  <Notes>42</Notes>
  <HiddenSlides>3</HiddenSlides>
  <MMClips>0</MMClips>
  <ScaleCrop>false</ScaleCrop>
  <HeadingPairs>
    <vt:vector size="8" baseType="variant">
      <vt:variant>
        <vt:lpstr>Fonts Used</vt:lpstr>
      </vt:variant>
      <vt:variant>
        <vt:i4>17</vt:i4>
      </vt:variant>
      <vt:variant>
        <vt:lpstr>Theme</vt:lpstr>
      </vt:variant>
      <vt:variant>
        <vt:i4>11</vt:i4>
      </vt:variant>
      <vt:variant>
        <vt:lpstr>Embedded OLE Servers</vt:lpstr>
      </vt:variant>
      <vt:variant>
        <vt:i4>1</vt:i4>
      </vt:variant>
      <vt:variant>
        <vt:lpstr>Slide Titles</vt:lpstr>
      </vt:variant>
      <vt:variant>
        <vt:i4>42</vt:i4>
      </vt:variant>
    </vt:vector>
  </HeadingPairs>
  <TitlesOfParts>
    <vt:vector size="71" baseType="lpstr">
      <vt:lpstr>MS PGothic</vt:lpstr>
      <vt:lpstr>Arial</vt:lpstr>
      <vt:lpstr>Calibri</vt:lpstr>
      <vt:lpstr>Calibri Light</vt:lpstr>
      <vt:lpstr>Consolas</vt:lpstr>
      <vt:lpstr>Courier New</vt:lpstr>
      <vt:lpstr>Segoe</vt:lpstr>
      <vt:lpstr>Segoe Pro</vt:lpstr>
      <vt:lpstr>Segoe Pro Light</vt:lpstr>
      <vt:lpstr>Segoe Semibold</vt:lpstr>
      <vt:lpstr>Segoe UI</vt:lpstr>
      <vt:lpstr>Segoe UI Light</vt:lpstr>
      <vt:lpstr>Segoe UI Semibold</vt:lpstr>
      <vt:lpstr>Segoe UI Semilight</vt:lpstr>
      <vt:lpstr>Times New Roman</vt:lpstr>
      <vt:lpstr>Verdana</vt:lpstr>
      <vt:lpstr>Wingdings</vt:lpstr>
      <vt:lpstr>1_Office Theme</vt:lpstr>
      <vt:lpstr>3_Office Theme</vt:lpstr>
      <vt:lpstr>2_Office Theme</vt:lpstr>
      <vt:lpstr>Windows Azure</vt:lpstr>
      <vt:lpstr>3-30070_Windows_Server_Management_Marketing_Template_16x9</vt:lpstr>
      <vt:lpstr>1_Server and Cloud 2013</vt:lpstr>
      <vt:lpstr>1_Azure Medium</vt:lpstr>
      <vt:lpstr>Metro Template Light 16x9</vt:lpstr>
      <vt:lpstr>COLOR TEMPLATE</vt:lpstr>
      <vt:lpstr>Office Theme</vt:lpstr>
      <vt:lpstr>5-50033_TR23_TR-TV_Template</vt:lpstr>
      <vt:lpstr>think-cell Slide</vt:lpstr>
      <vt:lpstr>Designing an Advanced Application</vt:lpstr>
      <vt:lpstr>Module Overview</vt:lpstr>
      <vt:lpstr>PowerPoint Presentation</vt:lpstr>
      <vt:lpstr>Service bus</vt:lpstr>
      <vt:lpstr>Service Bus Topic</vt:lpstr>
      <vt:lpstr>Service Bus Queue</vt:lpstr>
      <vt:lpstr>Event Hub</vt:lpstr>
      <vt:lpstr>PowerPoint Presentation</vt:lpstr>
      <vt:lpstr>Connectivity for Hybrid Applications</vt:lpstr>
      <vt:lpstr>Hybrid Connections Architecture</vt:lpstr>
      <vt:lpstr>Azure Web App VNET Integration</vt:lpstr>
      <vt:lpstr>Question: Your app needs a brokered messaging channel to an on premises line of business application that offers a WCF endpoint to clients. You need to implement connectivity without changing on-premises firewall rules. Implementation needs to have a lower cost compared to other options.  Choose an implementation below. </vt:lpstr>
      <vt:lpstr>Service Bus Tiers</vt:lpstr>
      <vt:lpstr>Question: You need to process IOT data from approx 700 devices. Data is fitered and moved into Blob Storage. Archival of raw ingress data is required for a week. Choose an implementation below. </vt:lpstr>
      <vt:lpstr>Azure Storage Offerings</vt:lpstr>
      <vt:lpstr>PowerPoint Presentation</vt:lpstr>
      <vt:lpstr>Azure Web Jobs</vt:lpstr>
      <vt:lpstr>Azure Functions </vt:lpstr>
      <vt:lpstr>Question: You are trying to implement a background process to send emails on a scheduled interval. Which Azure function triggers would be suitable?</vt:lpstr>
      <vt:lpstr>PowerPoint Presentation</vt:lpstr>
      <vt:lpstr>Azure Scheduler </vt:lpstr>
      <vt:lpstr>Azure Batch </vt:lpstr>
      <vt:lpstr>Azure Batch — Job Scheduling as a Service</vt:lpstr>
      <vt:lpstr>Question: Your company needs to run large scale computation workloads. The compute cluster should be able to scale up and down on demand. You are looking for a cost effective option which can be managed by via command line scripting. Choose an option below. </vt:lpstr>
      <vt:lpstr>PowerPoint Presentation</vt:lpstr>
      <vt:lpstr>PowerPoint Presentation</vt:lpstr>
      <vt:lpstr>Big Compute Use Cases</vt:lpstr>
      <vt:lpstr>Big Compute evolution</vt:lpstr>
      <vt:lpstr>High Performance Computing on Azure</vt:lpstr>
      <vt:lpstr>High Performance Compute </vt:lpstr>
      <vt:lpstr>Latest VM Announcements </vt:lpstr>
      <vt:lpstr>PowerPoint Presentation</vt:lpstr>
      <vt:lpstr>PowerPoint Presentation</vt:lpstr>
      <vt:lpstr>Azure Search Overview</vt:lpstr>
      <vt:lpstr>PowerPoint Presentation</vt:lpstr>
      <vt:lpstr>What you can do with Media Services</vt:lpstr>
      <vt:lpstr>Media Services Applications</vt:lpstr>
      <vt:lpstr>Question: Your company uses Azure media services to supply advertising media to partners. Multiple channels are configured within a single instance of Media services. You need to enforce a rule that only content that contains a signed security token can be uploaded. How can we enforce this rule ? </vt:lpstr>
      <vt:lpstr>Advanced Analytics</vt:lpstr>
      <vt:lpstr>PowerPoint Presentation</vt:lpstr>
      <vt:lpstr>Labs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2014-12-22T22:47:58Z</dcterms:created>
  <dcterms:modified xsi:type="dcterms:W3CDTF">2017-10-20T12:15:16Z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0x010100D2235ECE98E5844DAA8E1B49E029157B</vt:lpwstr>
  </property>
  <property fmtid="{D5CDD505-2E9C-101B-9397-08002B2CF9AE}" pid="3" name="MSIP_Label_f42aa342-8706-4288-bd11-ebb85995028c_Enabled">
    <vt:lpwstr>True</vt:lpwstr>
  </property>
  <property fmtid="{D5CDD505-2E9C-101B-9397-08002B2CF9AE}" pid="4" name="MSIP_Label_f42aa342-8706-4288-bd11-ebb85995028c_SiteId">
    <vt:lpwstr>72f988bf-86f1-41af-91ab-2d7cd011db47</vt:lpwstr>
  </property>
  <property fmtid="{D5CDD505-2E9C-101B-9397-08002B2CF9AE}" pid="5" name="MSIP_Label_f42aa342-8706-4288-bd11-ebb85995028c_Ref">
    <vt:lpwstr>https://api.informationprotection.azure.com/api/72f988bf-86f1-41af-91ab-2d7cd011db47</vt:lpwstr>
  </property>
  <property fmtid="{D5CDD505-2E9C-101B-9397-08002B2CF9AE}" pid="6" name="MSIP_Label_f42aa342-8706-4288-bd11-ebb85995028c_Owner">
    <vt:lpwstr>kasawa@microsoft.com</vt:lpwstr>
  </property>
  <property fmtid="{D5CDD505-2E9C-101B-9397-08002B2CF9AE}" pid="7" name="MSIP_Label_f42aa342-8706-4288-bd11-ebb85995028c_SetDate">
    <vt:lpwstr>2017-10-19T16:23:46.2560979-04:00</vt:lpwstr>
  </property>
  <property fmtid="{D5CDD505-2E9C-101B-9397-08002B2CF9AE}" pid="8" name="MSIP_Label_f42aa342-8706-4288-bd11-ebb85995028c_Name">
    <vt:lpwstr>General</vt:lpwstr>
  </property>
  <property fmtid="{D5CDD505-2E9C-101B-9397-08002B2CF9AE}" pid="9" name="MSIP_Label_f42aa342-8706-4288-bd11-ebb85995028c_Application">
    <vt:lpwstr>Microsoft Azure Information Protection</vt:lpwstr>
  </property>
  <property fmtid="{D5CDD505-2E9C-101B-9397-08002B2CF9AE}" pid="10" name="MSIP_Label_f42aa342-8706-4288-bd11-ebb85995028c_Extended_MSFT_Method">
    <vt:lpwstr>Automatic</vt:lpwstr>
  </property>
  <property fmtid="{D5CDD505-2E9C-101B-9397-08002B2CF9AE}" pid="11" name="Sensitivity">
    <vt:lpwstr>General</vt:lpwstr>
  </property>
</Properties>
</file>